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64" r:id="rId9"/>
    <p:sldId id="271" r:id="rId10"/>
    <p:sldId id="272" r:id="rId11"/>
    <p:sldId id="265" r:id="rId12"/>
    <p:sldId id="266" r:id="rId13"/>
    <p:sldId id="267" r:id="rId14"/>
    <p:sldId id="268" r:id="rId15"/>
    <p:sldId id="269" r:id="rId16"/>
    <p:sldId id="270" r:id="rId17"/>
    <p:sldId id="273" r:id="rId18"/>
    <p:sldId id="275" r:id="rId19"/>
    <p:sldId id="274" r:id="rId20"/>
    <p:sldId id="276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99" d="100"/>
          <a:sy n="99" d="100"/>
        </p:scale>
        <p:origin x="-24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17132C-006D-41B1-BC60-CAB0706D2885}" type="datetimeFigureOut">
              <a:rPr lang="ru-RU" smtClean="0"/>
              <a:pPr/>
              <a:t>28.01.2015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ED0C3D3-0D61-49CA-83D7-88DC725CB51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slow">
    <p:pull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17132C-006D-41B1-BC60-CAB0706D2885}" type="datetimeFigureOut">
              <a:rPr lang="ru-RU" smtClean="0"/>
              <a:pPr/>
              <a:t>28.01.2015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D0C3D3-0D61-49CA-83D7-88DC725CB5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17132C-006D-41B1-BC60-CAB0706D2885}" type="datetimeFigureOut">
              <a:rPr lang="ru-RU" smtClean="0"/>
              <a:pPr/>
              <a:t>28.01.2015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D0C3D3-0D61-49CA-83D7-88DC725CB5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D317132C-006D-41B1-BC60-CAB0706D2885}" type="datetimeFigureOut">
              <a:rPr lang="ru-RU" smtClean="0"/>
              <a:pPr/>
              <a:t>28.01.2015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7ED0C3D3-0D61-49CA-83D7-88DC725CB51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p:transition spd="slow">
    <p:pull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17132C-006D-41B1-BC60-CAB0706D2885}" type="datetimeFigureOut">
              <a:rPr lang="ru-RU" smtClean="0"/>
              <a:pPr/>
              <a:t>28.01.2015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D0C3D3-0D61-49CA-83D7-88DC725CB51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pull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17132C-006D-41B1-BC60-CAB0706D2885}" type="datetimeFigureOut">
              <a:rPr lang="ru-RU" smtClean="0"/>
              <a:pPr/>
              <a:t>28.01.2015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D0C3D3-0D61-49CA-83D7-88DC725CB51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 spd="slow">
    <p:pull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D0C3D3-0D61-49CA-83D7-88DC725CB51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17132C-006D-41B1-BC60-CAB0706D2885}" type="datetimeFigureOut">
              <a:rPr lang="ru-RU" smtClean="0"/>
              <a:pPr/>
              <a:t>28.01.2015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pull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17132C-006D-41B1-BC60-CAB0706D2885}" type="datetimeFigureOut">
              <a:rPr lang="ru-RU" smtClean="0"/>
              <a:pPr/>
              <a:t>28.01.2015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D0C3D3-0D61-49CA-83D7-88DC725CB51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p:transition spd="slow">
    <p:pull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17132C-006D-41B1-BC60-CAB0706D2885}" type="datetimeFigureOut">
              <a:rPr lang="ru-RU" smtClean="0"/>
              <a:pPr/>
              <a:t>28.01.2015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D0C3D3-0D61-49CA-83D7-88DC725CB5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pull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D317132C-006D-41B1-BC60-CAB0706D2885}" type="datetimeFigureOut">
              <a:rPr lang="ru-RU" smtClean="0"/>
              <a:pPr/>
              <a:t>28.01.2015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ED0C3D3-0D61-49CA-83D7-88DC725CB51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slow">
    <p:pull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17132C-006D-41B1-BC60-CAB0706D2885}" type="datetimeFigureOut">
              <a:rPr lang="ru-RU" smtClean="0"/>
              <a:pPr/>
              <a:t>28.01.2015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ED0C3D3-0D61-49CA-83D7-88DC725CB51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slow">
    <p:pull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D317132C-006D-41B1-BC60-CAB0706D2885}" type="datetimeFigureOut">
              <a:rPr lang="ru-RU" smtClean="0"/>
              <a:pPr/>
              <a:t>28.01.2015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7ED0C3D3-0D61-49CA-83D7-88DC725CB51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slow">
    <p:pull dir="r"/>
  </p:transition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jpeg"/><Relationship Id="rId3" Type="http://schemas.openxmlformats.org/officeDocument/2006/relationships/image" Target="../media/image28.jpeg"/><Relationship Id="rId7" Type="http://schemas.openxmlformats.org/officeDocument/2006/relationships/image" Target="../media/image32.pn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1.jpeg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Фабрики и заводы</a:t>
            </a:r>
            <a:endParaRPr lang="ru-RU" dirty="0"/>
          </a:p>
        </p:txBody>
      </p:sp>
    </p:spTree>
  </p:cSld>
  <p:clrMapOvr>
    <a:masterClrMapping/>
  </p:clrMapOvr>
  <p:transition spd="slow">
    <p:pull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Серьги с фианитом и гранатом Серьги золотые с камнями Продажа ювелирных изделий интернет магазин www.aurum42.ru г. Анжеро-Суджен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00100" y="285728"/>
            <a:ext cx="3263900" cy="3168650"/>
          </a:xfrm>
          <a:prstGeom prst="rect">
            <a:avLst/>
          </a:prstGeom>
          <a:noFill/>
        </p:spPr>
      </p:pic>
      <p:pic>
        <p:nvPicPr>
          <p:cNvPr id="29700" name="Picture 4" descr="Юв-ные Изделия Интернет магазин - Ювелирные бернардауд мерцурy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6248" y="3071810"/>
            <a:ext cx="4191029" cy="3143272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pull dir="r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Картинки по теме прядильное и ткацкое производство - Самодельные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4000496" y="2571744"/>
            <a:ext cx="4474450" cy="335758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928794" y="152400"/>
            <a:ext cx="6300806" cy="990584"/>
          </a:xfrm>
        </p:spPr>
        <p:txBody>
          <a:bodyPr/>
          <a:lstStyle/>
          <a:p>
            <a:r>
              <a:rPr lang="ru-RU" dirty="0" smtClean="0"/>
              <a:t>Фабрики</a:t>
            </a:r>
            <a:endParaRPr lang="ru-RU" dirty="0"/>
          </a:p>
        </p:txBody>
      </p:sp>
      <p:pic>
        <p:nvPicPr>
          <p:cNvPr id="20484" name="Picture 4" descr="В России на фабрике использовали рабский труд детей иммигран…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1071546"/>
            <a:ext cx="3678633" cy="2455105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pull dir="r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Магнитогорская обувная фабрика отмечает юбилей, помогая детям &quot; Магнитогорск Новостной портал Магнитогорска.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071538" y="1571612"/>
            <a:ext cx="6057900" cy="417195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643042" y="152400"/>
            <a:ext cx="6586558" cy="990584"/>
          </a:xfrm>
        </p:spPr>
        <p:txBody>
          <a:bodyPr/>
          <a:lstStyle/>
          <a:p>
            <a:r>
              <a:rPr lang="ru-RU" dirty="0" smtClean="0"/>
              <a:t>Обувная фабрика</a:t>
            </a:r>
            <a:endParaRPr lang="ru-RU" dirty="0"/>
          </a:p>
        </p:txBody>
      </p:sp>
    </p:spTree>
  </p:cSld>
  <p:clrMapOvr>
    <a:masterClrMapping/>
  </p:clrMapOvr>
  <p:transition spd="slow">
    <p:pull dir="r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Государство продаст свою долю акций предприятий города Intex-press - Новости г. Барановичи и Барановичского региона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428728" y="1428737"/>
            <a:ext cx="5910262" cy="3943312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pull dir="r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Отзыв о Экскурсия по г. Грасс (Франция, Лазурный берег) Город, который приятно пахнет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428728" y="1500174"/>
            <a:ext cx="5715000" cy="428625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571604" y="152400"/>
            <a:ext cx="6657996" cy="1062022"/>
          </a:xfrm>
        </p:spPr>
        <p:txBody>
          <a:bodyPr/>
          <a:lstStyle/>
          <a:p>
            <a:r>
              <a:rPr lang="ru-RU" dirty="0" smtClean="0"/>
              <a:t>Парфюмерная фабрика</a:t>
            </a:r>
            <a:endParaRPr lang="ru-RU" dirty="0"/>
          </a:p>
        </p:txBody>
      </p:sp>
    </p:spTree>
  </p:cSld>
  <p:clrMapOvr>
    <a:masterClrMapping/>
  </p:clrMapOvr>
  <p:transition spd="slow">
    <p:pull dir="r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Официальный сайт фабрики новая заря 2014 Новая заря - главная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8960" y="620713"/>
            <a:ext cx="4133540" cy="1951031"/>
          </a:xfrm>
          <a:prstGeom prst="rect">
            <a:avLst/>
          </a:prstGeom>
          <a:noFill/>
        </p:spPr>
      </p:pic>
      <p:pic>
        <p:nvPicPr>
          <p:cNvPr id="26628" name="Picture 4" descr="MOLINARD - экскурсия на парфюмерную фабрику / Фотографии / Франция / Travel.Ru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43306" y="2928934"/>
            <a:ext cx="4804848" cy="320123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pull dir="r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Чем занимаются люди в пищевой - Картинка 1499/27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728" y="1571612"/>
            <a:ext cx="6094413" cy="4570413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714480" y="152400"/>
            <a:ext cx="6515120" cy="990584"/>
          </a:xfrm>
        </p:spPr>
        <p:txBody>
          <a:bodyPr/>
          <a:lstStyle/>
          <a:p>
            <a:r>
              <a:rPr lang="ru-RU" dirty="0" smtClean="0"/>
              <a:t>Колбасный завод</a:t>
            </a:r>
            <a:endParaRPr lang="ru-RU" dirty="0"/>
          </a:p>
        </p:txBody>
      </p:sp>
    </p:spTree>
  </p:cSld>
  <p:clrMapOvr>
    <a:masterClrMapping/>
  </p:clrMapOvr>
  <p:transition spd="slow">
    <p:pull dir="r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Экскурсии на производство знакомят не только с организацией производства, техникой, технологией, но и с основными профессиями, п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7224" y="1500174"/>
            <a:ext cx="3667120" cy="275034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857356" y="152400"/>
            <a:ext cx="6372244" cy="1204898"/>
          </a:xfrm>
        </p:spPr>
        <p:txBody>
          <a:bodyPr/>
          <a:lstStyle/>
          <a:p>
            <a:r>
              <a:rPr lang="ru-RU" dirty="0" smtClean="0"/>
              <a:t>Кондитерская фабрика</a:t>
            </a:r>
            <a:endParaRPr lang="ru-RU" dirty="0"/>
          </a:p>
        </p:txBody>
      </p:sp>
      <p:pic>
        <p:nvPicPr>
          <p:cNvPr id="30724" name="Picture 4" descr="Для кондитерск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29190" y="3284984"/>
            <a:ext cx="3866602" cy="2899952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pull dir="r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http://im1-tub-ru.yandex.net/i?id=5db49dab26a76997010cab80214f1b53-01-144&amp;n=21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1643050"/>
            <a:ext cx="2857500" cy="135255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500166" y="152400"/>
            <a:ext cx="6729434" cy="1133460"/>
          </a:xfrm>
        </p:spPr>
        <p:txBody>
          <a:bodyPr/>
          <a:lstStyle/>
          <a:p>
            <a:r>
              <a:rPr lang="ru-RU" dirty="0" smtClean="0"/>
              <a:t>Мебельная фабрика</a:t>
            </a:r>
            <a:endParaRPr lang="ru-RU" dirty="0"/>
          </a:p>
        </p:txBody>
      </p:sp>
      <p:pic>
        <p:nvPicPr>
          <p:cNvPr id="32772" name="Picture 4" descr="Мебель мебельная фабрика - Лучшее для вас.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79912" y="2492896"/>
            <a:ext cx="4562872" cy="3422154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pull dir="r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8" name="Picture 4" descr="Вторая мировая война: Американский тыл в цвете (45 фото) &quot; Невседома - жизнь полна развлечений, Прикольные картинки, Видео, Юмор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785786" y="1500174"/>
            <a:ext cx="2135188" cy="1643062"/>
          </a:xfrm>
          <a:prstGeom prst="rect">
            <a:avLst/>
          </a:prstGeom>
          <a:noFill/>
        </p:spPr>
      </p:pic>
      <p:sp>
        <p:nvSpPr>
          <p:cNvPr id="15" name="Заголовок 14"/>
          <p:cNvSpPr>
            <a:spLocks noGrp="1"/>
          </p:cNvSpPr>
          <p:nvPr>
            <p:ph type="title" idx="4294967295"/>
          </p:nvPr>
        </p:nvSpPr>
        <p:spPr>
          <a:xfrm>
            <a:off x="0" y="152400"/>
            <a:ext cx="8229600" cy="1219200"/>
          </a:xfrm>
        </p:spPr>
        <p:txBody>
          <a:bodyPr/>
          <a:lstStyle/>
          <a:p>
            <a:r>
              <a:rPr lang="ru-RU" dirty="0" smtClean="0"/>
              <a:t>Составьте не большой рассказ. </a:t>
            </a:r>
            <a:endParaRPr lang="ru-RU" dirty="0"/>
          </a:p>
        </p:txBody>
      </p:sp>
      <p:cxnSp>
        <p:nvCxnSpPr>
          <p:cNvPr id="7" name="Прямая со стрелкой 6"/>
          <p:cNvCxnSpPr/>
          <p:nvPr/>
        </p:nvCxnSpPr>
        <p:spPr>
          <a:xfrm>
            <a:off x="3214678" y="2000240"/>
            <a:ext cx="864096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1750" name="Picture 6" descr="prosto_free - В Сморгони начали выпуск люков для Сочинской олимпиады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03500" y="1428736"/>
            <a:ext cx="2143140" cy="1428760"/>
          </a:xfrm>
          <a:prstGeom prst="rect">
            <a:avLst/>
          </a:prstGeom>
          <a:noFill/>
        </p:spPr>
      </p:pic>
      <p:cxnSp>
        <p:nvCxnSpPr>
          <p:cNvPr id="10" name="Прямая со стрелкой 9"/>
          <p:cNvCxnSpPr/>
          <p:nvPr/>
        </p:nvCxnSpPr>
        <p:spPr>
          <a:xfrm>
            <a:off x="7072330" y="2000240"/>
            <a:ext cx="1296144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1752" name="Picture 8" descr="Завод беленой целлюлозы начнут строить в Светлогорске в июле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33412" y="3357562"/>
            <a:ext cx="2000264" cy="1500198"/>
          </a:xfrm>
          <a:prstGeom prst="rect">
            <a:avLst/>
          </a:prstGeom>
          <a:noFill/>
        </p:spPr>
      </p:pic>
      <p:cxnSp>
        <p:nvCxnSpPr>
          <p:cNvPr id="13" name="Прямая со стрелкой 12"/>
          <p:cNvCxnSpPr/>
          <p:nvPr/>
        </p:nvCxnSpPr>
        <p:spPr>
          <a:xfrm>
            <a:off x="3071802" y="4071942"/>
            <a:ext cx="1224136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1754" name="Picture 10" descr="Мебель мебельная фабрика - Лучшее для вас.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995245" y="3071810"/>
            <a:ext cx="1905014" cy="1428760"/>
          </a:xfrm>
          <a:prstGeom prst="rect">
            <a:avLst/>
          </a:prstGeom>
          <a:noFill/>
        </p:spPr>
      </p:pic>
      <p:cxnSp>
        <p:nvCxnSpPr>
          <p:cNvPr id="18" name="Прямая со стрелкой 17"/>
          <p:cNvCxnSpPr/>
          <p:nvPr/>
        </p:nvCxnSpPr>
        <p:spPr>
          <a:xfrm>
            <a:off x="7000892" y="3857628"/>
            <a:ext cx="144016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1756" name="Picture 12" descr="Продается завод по производству целлюлозы, Готовый бизнес в Александрове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57224" y="4929198"/>
            <a:ext cx="2095515" cy="1571636"/>
          </a:xfrm>
          <a:prstGeom prst="rect">
            <a:avLst/>
          </a:prstGeom>
          <a:noFill/>
        </p:spPr>
      </p:pic>
      <p:cxnSp>
        <p:nvCxnSpPr>
          <p:cNvPr id="21" name="Прямая со стрелкой 20"/>
          <p:cNvCxnSpPr/>
          <p:nvPr/>
        </p:nvCxnSpPr>
        <p:spPr>
          <a:xfrm>
            <a:off x="3203848" y="5589240"/>
            <a:ext cx="1296144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1758" name="Picture 14" descr="Все цвета радуги! / КруглоШуточно - eka-mama.ru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995936" y="4725144"/>
            <a:ext cx="1690414" cy="1690414"/>
          </a:xfrm>
          <a:prstGeom prst="rect">
            <a:avLst/>
          </a:prstGeom>
          <a:noFill/>
        </p:spPr>
      </p:pic>
      <p:cxnSp>
        <p:nvCxnSpPr>
          <p:cNvPr id="30" name="Прямая со стрелкой 29"/>
          <p:cNvCxnSpPr/>
          <p:nvPr/>
        </p:nvCxnSpPr>
        <p:spPr>
          <a:xfrm>
            <a:off x="5796136" y="5661248"/>
            <a:ext cx="792088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1760" name="Picture 16" descr="Вопрошайка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732240" y="4797152"/>
            <a:ext cx="1558652" cy="1558652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pull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Металлургический завод. Фотохостинг - фотографии, картинки, изображения.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1857364"/>
            <a:ext cx="7164387" cy="33401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152400"/>
            <a:ext cx="8229600" cy="1219200"/>
          </a:xfrm>
        </p:spPr>
        <p:txBody>
          <a:bodyPr/>
          <a:lstStyle/>
          <a:p>
            <a:r>
              <a:rPr lang="ru-RU" dirty="0" smtClean="0"/>
              <a:t>Металлургический завод</a:t>
            </a:r>
            <a:endParaRPr lang="ru-RU" dirty="0"/>
          </a:p>
        </p:txBody>
      </p:sp>
    </p:spTree>
  </p:cSld>
  <p:clrMapOvr>
    <a:masterClrMapping/>
  </p:clrMapOvr>
  <p:transition spd="slow">
    <p:pull dir="r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Каким он должен быть? </a:t>
            </a:r>
            <a:br>
              <a:rPr lang="ru-RU" dirty="0" smtClean="0"/>
            </a:br>
            <a:r>
              <a:rPr lang="ru-RU" dirty="0" smtClean="0"/>
              <a:t>Как но работает?</a:t>
            </a:r>
            <a:endParaRPr lang="ru-RU" dirty="0"/>
          </a:p>
        </p:txBody>
      </p:sp>
    </p:spTree>
  </p:cSld>
  <p:clrMapOvr>
    <a:masterClrMapping/>
  </p:clrMapOvr>
  <p:transition spd="slow">
    <p:pull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Металлгарант-металлопрокат, продажа металла, металлопрокат цена, черный металл, лист стальной, двутавр, трубы стальные, трубы бу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642918"/>
            <a:ext cx="3693998" cy="2770183"/>
          </a:xfrm>
          <a:prstGeom prst="rect">
            <a:avLst/>
          </a:prstGeom>
          <a:noFill/>
        </p:spPr>
      </p:pic>
      <p:pic>
        <p:nvPicPr>
          <p:cNvPr id="8" name="Picture 2" descr="Ва-Банк Челябинск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00562" y="3429000"/>
            <a:ext cx="4071966" cy="3046021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pull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Новости: Бизнес и Финансы. Стр. 1382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4414" y="1643050"/>
            <a:ext cx="6772275" cy="451485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357158" y="152400"/>
            <a:ext cx="7872442" cy="1133460"/>
          </a:xfrm>
        </p:spPr>
        <p:txBody>
          <a:bodyPr/>
          <a:lstStyle/>
          <a:p>
            <a:r>
              <a:rPr lang="ru-RU" dirty="0" smtClean="0"/>
              <a:t> Автомобильный </a:t>
            </a:r>
            <a:r>
              <a:rPr lang="ru-RU" dirty="0" smtClean="0"/>
              <a:t>завод</a:t>
            </a:r>
            <a:endParaRPr lang="ru-RU" dirty="0"/>
          </a:p>
        </p:txBody>
      </p:sp>
    </p:spTree>
  </p:cSld>
  <p:clrMapOvr>
    <a:masterClrMapping/>
  </p:clrMapOvr>
  <p:transition spd="slow">
    <p:pull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Сделано у нас - Волгоградский тракторный завод осваивает новые виды продукции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285852" y="1571612"/>
            <a:ext cx="6578598" cy="4381675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785786" y="152400"/>
            <a:ext cx="7443814" cy="1133460"/>
          </a:xfrm>
        </p:spPr>
        <p:txBody>
          <a:bodyPr/>
          <a:lstStyle/>
          <a:p>
            <a:r>
              <a:rPr lang="ru-RU" dirty="0" smtClean="0"/>
              <a:t>Тракторный завод</a:t>
            </a:r>
            <a:endParaRPr lang="ru-RU" dirty="0"/>
          </a:p>
        </p:txBody>
      </p:sp>
    </p:spTree>
  </p:cSld>
  <p:clrMapOvr>
    <a:masterClrMapping/>
  </p:clrMapOvr>
  <p:transition spd="slow">
    <p:pull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Министерство экономического развития Челябинской области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876372" y="1785926"/>
            <a:ext cx="4857784" cy="3643338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pull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Управление ФСКН России по Санкт-Петербургу и Ленинградской области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214414" y="1357298"/>
            <a:ext cx="6848475" cy="4572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928662" y="152400"/>
            <a:ext cx="7300938" cy="990584"/>
          </a:xfrm>
        </p:spPr>
        <p:txBody>
          <a:bodyPr/>
          <a:lstStyle/>
          <a:p>
            <a:r>
              <a:rPr lang="ru-RU" dirty="0" smtClean="0"/>
              <a:t>Алюминиевый завод</a:t>
            </a:r>
            <a:endParaRPr lang="ru-RU" dirty="0"/>
          </a:p>
        </p:txBody>
      </p:sp>
    </p:spTree>
  </p:cSld>
  <p:clrMapOvr>
    <a:masterClrMapping/>
  </p:clrMapOvr>
  <p:transition spd="slow">
    <p:pull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Депутат ЗС предложил вместо алюминиевого завода организовать выпуск машин для чиновников Новости, обзоры, события, факты, - ACMB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357166"/>
            <a:ext cx="4603350" cy="3452815"/>
          </a:xfrm>
          <a:prstGeom prst="rect">
            <a:avLst/>
          </a:prstGeom>
          <a:noFill/>
        </p:spPr>
      </p:pic>
      <p:pic>
        <p:nvPicPr>
          <p:cNvPr id="21510" name="Picture 6" descr="Русал инвестирует в строительство Тайшетского алюминиевого завода 58 млрд руб. - Новости металлургии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43504" y="3571876"/>
            <a:ext cx="3477984" cy="2799727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pull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изделия оптом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285852" y="1714488"/>
            <a:ext cx="5715000" cy="382905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071538" y="152400"/>
            <a:ext cx="7158062" cy="990584"/>
          </a:xfrm>
        </p:spPr>
        <p:txBody>
          <a:bodyPr/>
          <a:lstStyle/>
          <a:p>
            <a:r>
              <a:rPr lang="ru-RU" dirty="0" smtClean="0"/>
              <a:t>Ювелирный завод</a:t>
            </a:r>
            <a:endParaRPr lang="ru-RU" dirty="0"/>
          </a:p>
        </p:txBody>
      </p:sp>
    </p:spTree>
  </p:cSld>
  <p:clrMapOvr>
    <a:masterClrMapping/>
  </p:clrMapOvr>
  <p:transition spd="slow">
    <p:pull dir="r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65</TotalTime>
  <Words>35</Words>
  <Application>Microsoft Office PowerPoint</Application>
  <PresentationFormat>Экран (4:3)</PresentationFormat>
  <Paragraphs>14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Бумажная</vt:lpstr>
      <vt:lpstr>Фабрики и заводы</vt:lpstr>
      <vt:lpstr>Металлургический завод</vt:lpstr>
      <vt:lpstr>Слайд 3</vt:lpstr>
      <vt:lpstr> Автомобильный завод</vt:lpstr>
      <vt:lpstr>Тракторный завод</vt:lpstr>
      <vt:lpstr>Слайд 6</vt:lpstr>
      <vt:lpstr>Алюминиевый завод</vt:lpstr>
      <vt:lpstr>Слайд 8</vt:lpstr>
      <vt:lpstr>Ювелирный завод</vt:lpstr>
      <vt:lpstr>Слайд 10</vt:lpstr>
      <vt:lpstr>Фабрики</vt:lpstr>
      <vt:lpstr>Обувная фабрика</vt:lpstr>
      <vt:lpstr>Слайд 13</vt:lpstr>
      <vt:lpstr>Парфюмерная фабрика</vt:lpstr>
      <vt:lpstr>Слайд 15</vt:lpstr>
      <vt:lpstr>Колбасный завод</vt:lpstr>
      <vt:lpstr>Кондитерская фабрика</vt:lpstr>
      <vt:lpstr>Мебельная фабрика</vt:lpstr>
      <vt:lpstr>Составьте не большой рассказ. </vt:lpstr>
      <vt:lpstr>Каким он должен быть?  Как но работает?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Фабрики и заводы</dc:title>
  <dc:creator>Nord</dc:creator>
  <cp:lastModifiedBy>Nord-ПС</cp:lastModifiedBy>
  <cp:revision>8</cp:revision>
  <dcterms:created xsi:type="dcterms:W3CDTF">2014-11-19T17:31:43Z</dcterms:created>
  <dcterms:modified xsi:type="dcterms:W3CDTF">2015-01-27T19:20:18Z</dcterms:modified>
</cp:coreProperties>
</file>