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6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88" autoAdjust="0"/>
    <p:restoredTop sz="94624" autoAdjust="0"/>
  </p:normalViewPr>
  <p:slideViewPr>
    <p:cSldViewPr>
      <p:cViewPr>
        <p:scale>
          <a:sx n="69" d="100"/>
          <a:sy n="69" d="100"/>
        </p:scale>
        <p:origin x="-510" y="5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B4B39C-F364-4295-A66A-9EC6E39E30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D46717-DA49-4505-B6BE-CFEC09A66E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D46717-DA49-4505-B6BE-CFEC09A66E2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64527A-5B40-42C3-AADE-4F623E9BFC70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F0D5A-E6C5-4E40-A8AA-B153CF06EB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Интегрированное занятие по образовательной деятельности «Познание»   </a:t>
            </a:r>
            <a:br>
              <a:rPr lang="ru-RU" b="1" i="1" dirty="0" smtClean="0"/>
            </a:br>
            <a:r>
              <a:rPr lang="ru-RU" b="1" i="1" dirty="0" smtClean="0"/>
              <a:t> ознакомление с окружающим </a:t>
            </a:r>
            <a:br>
              <a:rPr lang="ru-RU" b="1" i="1" dirty="0" smtClean="0"/>
            </a:br>
            <a:r>
              <a:rPr lang="ru-RU" b="1" i="1" dirty="0" smtClean="0"/>
              <a:t>во второй младшей группе </a:t>
            </a:r>
            <a:br>
              <a:rPr lang="ru-RU" b="1" i="1" dirty="0" smtClean="0"/>
            </a:br>
            <a:r>
              <a:rPr lang="ru-RU" b="1" i="1" dirty="0" smtClean="0"/>
              <a:t>на тему: «Зимушка зима»</a:t>
            </a:r>
            <a:endParaRPr lang="ru-RU" b="1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 </a:t>
            </a:r>
            <a:r>
              <a:rPr lang="ru-RU" b="1" i="1" dirty="0" smtClean="0"/>
              <a:t>Цели и </a:t>
            </a:r>
            <a:r>
              <a:rPr lang="ru-RU" sz="2800" b="1" i="1" dirty="0"/>
              <a:t>з</a:t>
            </a:r>
            <a:r>
              <a:rPr lang="ru-RU" sz="2800" b="1" i="1" dirty="0" smtClean="0"/>
              <a:t>адачи:</a:t>
            </a:r>
          </a:p>
          <a:p>
            <a:r>
              <a:rPr lang="ru-RU" sz="2800" dirty="0" smtClean="0"/>
              <a:t> Развивать познавательную активность, обогащать словарь;</a:t>
            </a:r>
          </a:p>
          <a:p>
            <a:r>
              <a:rPr lang="ru-RU" sz="2800" dirty="0" smtClean="0"/>
              <a:t>Учить пересказывать сказку совместно с воспитателем, уметь называть последовательность событий сказки;</a:t>
            </a:r>
          </a:p>
          <a:p>
            <a:r>
              <a:rPr lang="ru-RU" sz="2800" dirty="0" smtClean="0"/>
              <a:t>Активизировать употребление прилагательных, подбирать  прилагательные к существительным: «зима», «мышка»,»заяц»,»лиса»,»лягушка»,»волк»,медведь».</a:t>
            </a:r>
          </a:p>
          <a:p>
            <a:r>
              <a:rPr lang="ru-RU" sz="2800" dirty="0" smtClean="0"/>
              <a:t>Формировать у детей представление о чувстве дружбы, взаимопомощи на основе сказки;</a:t>
            </a:r>
          </a:p>
          <a:p>
            <a:r>
              <a:rPr lang="ru-RU" sz="2800" dirty="0" smtClean="0"/>
              <a:t>Вызвать желание активно участвовать в общей беседе.</a:t>
            </a:r>
            <a:endParaRPr lang="ru-RU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Снежная телеграмма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IMG_0229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00174"/>
            <a:ext cx="4257676" cy="4500594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14876" y="1643050"/>
            <a:ext cx="4038600" cy="4525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Дети, посмотрите, к нам на окошко прилетела  снежинка. Она не простая, волшебная,</a:t>
            </a:r>
          </a:p>
          <a:p>
            <a:r>
              <a:rPr lang="ru-RU" dirty="0" smtClean="0"/>
              <a:t>на ней телеграмма: </a:t>
            </a:r>
          </a:p>
          <a:p>
            <a:r>
              <a:rPr lang="ru-RU" dirty="0" smtClean="0"/>
              <a:t>Ф.Тютчев «Зима»</a:t>
            </a:r>
          </a:p>
          <a:p>
            <a:r>
              <a:rPr lang="ru-RU" dirty="0" smtClean="0"/>
              <a:t>Белый снег пушистый</a:t>
            </a:r>
          </a:p>
          <a:p>
            <a:r>
              <a:rPr lang="ru-RU" dirty="0" smtClean="0"/>
              <a:t>В воздухе кружится</a:t>
            </a:r>
          </a:p>
          <a:p>
            <a:r>
              <a:rPr lang="ru-RU" dirty="0" smtClean="0"/>
              <a:t>И на землю тихо</a:t>
            </a:r>
          </a:p>
          <a:p>
            <a:r>
              <a:rPr lang="ru-RU" dirty="0" smtClean="0"/>
              <a:t>Падает, ложится.</a:t>
            </a:r>
          </a:p>
          <a:p>
            <a:r>
              <a:rPr lang="ru-RU" dirty="0" smtClean="0"/>
              <a:t>Когда это бывает?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Дети помогают Зимушке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" name="Содержимое 7" descr="IMG_023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643050"/>
            <a:ext cx="4257676" cy="4357718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Я- Зима  - хозяюшка и должна проверить все ли в порядке в моем зимнем лесу? Но я заблудилась и пока не разгадаю загадки, которые мне дал Дед Мороз, не попаду в свой лес. А меня там очень ждут. Вот снежинку я отправила на помощь, и она попала к вам в детский сад.  Помогите нам вернуться обратно в лес.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err="1" smtClean="0"/>
              <a:t>Перессказывание</a:t>
            </a:r>
            <a:r>
              <a:rPr lang="ru-RU" b="1" i="1" dirty="0" smtClean="0"/>
              <a:t>  сказки «Рукавичка».</a:t>
            </a:r>
            <a:endParaRPr lang="ru-RU" b="1" i="1" dirty="0"/>
          </a:p>
        </p:txBody>
      </p:sp>
      <p:pic>
        <p:nvPicPr>
          <p:cNvPr id="5" name="Содержимое 4" descr="IMG_0234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71612"/>
            <a:ext cx="4329114" cy="4429156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Что случилось с рукавичкой, кто ее потерял?</a:t>
            </a:r>
          </a:p>
          <a:p>
            <a:r>
              <a:rPr lang="ru-RU" dirty="0" smtClean="0"/>
              <a:t>А, главное в этой сказке, это то, что пока все жили в дружбе и согласии всем жилось хорошо, но пришел медведь и все разрушил. Вот и у нас в группе мы все дружно живем и у нас все  всегда получается.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Поиграй с нами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5" name="Содержимое 4" descr="IMG_0240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428736"/>
            <a:ext cx="4257676" cy="45720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Физическая минутка</a:t>
            </a:r>
          </a:p>
          <a:p>
            <a:r>
              <a:rPr lang="ru-RU" dirty="0" smtClean="0"/>
              <a:t>«Снежки».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Дети читают стихи</a:t>
            </a:r>
            <a:endParaRPr lang="ru-RU" b="1" i="1" dirty="0"/>
          </a:p>
        </p:txBody>
      </p:sp>
      <p:pic>
        <p:nvPicPr>
          <p:cNvPr id="5" name="Содержимое 4" descr="IMG_0238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00174"/>
            <a:ext cx="4329114" cy="45720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Н.Саксонская</a:t>
            </a:r>
          </a:p>
          <a:p>
            <a:r>
              <a:rPr lang="ru-RU" sz="2400" dirty="0" smtClean="0"/>
              <a:t>Где мой пальчик?</a:t>
            </a:r>
          </a:p>
          <a:p>
            <a:r>
              <a:rPr lang="ru-RU" sz="2400" dirty="0" smtClean="0"/>
              <a:t>Маша варежку надела</a:t>
            </a:r>
          </a:p>
          <a:p>
            <a:r>
              <a:rPr lang="ru-RU" sz="2400" dirty="0" smtClean="0"/>
              <a:t>- Ой ,куда я пальчик дела?</a:t>
            </a:r>
          </a:p>
          <a:p>
            <a:r>
              <a:rPr lang="ru-RU" sz="2400" dirty="0" smtClean="0"/>
              <a:t>Нету </a:t>
            </a:r>
            <a:r>
              <a:rPr lang="ru-RU" sz="2400" dirty="0" err="1" smtClean="0"/>
              <a:t>пальчика,пропал</a:t>
            </a:r>
            <a:r>
              <a:rPr lang="ru-RU" sz="2400" dirty="0" smtClean="0"/>
              <a:t>,</a:t>
            </a:r>
          </a:p>
          <a:p>
            <a:r>
              <a:rPr lang="ru-RU" sz="2400" dirty="0" smtClean="0"/>
              <a:t>В свой  домишко не попал!</a:t>
            </a:r>
          </a:p>
          <a:p>
            <a:r>
              <a:rPr lang="ru-RU" sz="2400" dirty="0" smtClean="0"/>
              <a:t>Маша варежку сняла</a:t>
            </a:r>
          </a:p>
          <a:p>
            <a:r>
              <a:rPr lang="ru-RU" sz="2400" dirty="0" smtClean="0"/>
              <a:t>-</a:t>
            </a:r>
            <a:r>
              <a:rPr lang="ru-RU" sz="2400" dirty="0" err="1" smtClean="0"/>
              <a:t>Поглядите-ка,нашла</a:t>
            </a:r>
            <a:r>
              <a:rPr lang="ru-RU" sz="2400" dirty="0" smtClean="0"/>
              <a:t>!</a:t>
            </a:r>
          </a:p>
          <a:p>
            <a:r>
              <a:rPr lang="ru-RU" sz="2400" dirty="0" err="1" smtClean="0"/>
              <a:t>Ищещь,ищещь</a:t>
            </a:r>
            <a:r>
              <a:rPr lang="ru-RU" sz="2400" dirty="0" smtClean="0"/>
              <a:t> – и найдешь, </a:t>
            </a:r>
            <a:r>
              <a:rPr lang="ru-RU" sz="2400" dirty="0" err="1" smtClean="0"/>
              <a:t>Здравствуй,пальчик</a:t>
            </a:r>
            <a:r>
              <a:rPr lang="ru-RU" sz="2400" dirty="0" smtClean="0"/>
              <a:t>!</a:t>
            </a:r>
          </a:p>
          <a:p>
            <a:r>
              <a:rPr lang="ru-RU" sz="2400" dirty="0" smtClean="0"/>
              <a:t>Как живешь?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Зимний лес.</a:t>
            </a:r>
            <a:endParaRPr lang="ru-RU" b="1" i="1" dirty="0"/>
          </a:p>
        </p:txBody>
      </p:sp>
      <p:pic>
        <p:nvPicPr>
          <p:cNvPr id="5" name="Содержимое 4" descr="IMG_0246.JP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1571612"/>
            <a:ext cx="4329114" cy="4572032"/>
          </a:xfrm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 smtClean="0"/>
              <a:t>(Во время работы звучит музыкальное оформление).</a:t>
            </a:r>
          </a:p>
          <a:p>
            <a:r>
              <a:rPr lang="ru-RU" sz="2400" dirty="0" smtClean="0"/>
              <a:t>Воспитатель и Зимушка помогают детям, наносят клей на деревья на рисунке. Вместе с детьми «Засыпают снегом» рисунок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sz="2400" dirty="0" smtClean="0"/>
              <a:t>Зима благодарит. </a:t>
            </a:r>
          </a:p>
          <a:p>
            <a:pPr>
              <a:buNone/>
            </a:pPr>
            <a:r>
              <a:rPr lang="ru-RU" sz="2400" dirty="0" smtClean="0"/>
              <a:t>(Дарит снежинки детям, прощается, уходит).</a:t>
            </a:r>
          </a:p>
          <a:p>
            <a:pPr>
              <a:buNone/>
            </a:pPr>
            <a:r>
              <a:rPr lang="ru-RU" sz="2400" dirty="0" smtClean="0"/>
              <a:t>Воспитатель подводит итог.</a:t>
            </a: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Зима благодарит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Ребята, я хочу подарить вам на память снежинки, которые  никогда не растают и будут напоминать о нашей встрече!(дарит снежинки детям, прощается, уходит)</a:t>
            </a:r>
          </a:p>
          <a:p>
            <a:r>
              <a:rPr lang="ru-RU" dirty="0" smtClean="0"/>
              <a:t>Воспитатель подводит итог.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</TotalTime>
  <Words>394</Words>
  <Application>Microsoft Office PowerPoint</Application>
  <PresentationFormat>Экран (4:3)</PresentationFormat>
  <Paragraphs>45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Интегрированное занятие по образовательной деятельности «Познание»     ознакомление с окружающим  во второй младшей группе  на тему: «Зимушка зима»</vt:lpstr>
      <vt:lpstr>Слайд 2</vt:lpstr>
      <vt:lpstr>Снежная телеграмма.</vt:lpstr>
      <vt:lpstr>Дети помогают Зимушке.</vt:lpstr>
      <vt:lpstr>Перессказывание  сказки «Рукавичка».</vt:lpstr>
      <vt:lpstr>Поиграй с нами.</vt:lpstr>
      <vt:lpstr>Дети читают стихи</vt:lpstr>
      <vt:lpstr>Зимний лес.</vt:lpstr>
      <vt:lpstr>Зима благодарит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Интегрированное занятие по образовательной деятельности «познание»     ознакомление с окружающим  во второй младшей группе  на тему: «Зимушка зима»</dc:title>
  <dc:creator>user</dc:creator>
  <cp:lastModifiedBy>user</cp:lastModifiedBy>
  <cp:revision>16</cp:revision>
  <dcterms:created xsi:type="dcterms:W3CDTF">2014-01-27T11:32:57Z</dcterms:created>
  <dcterms:modified xsi:type="dcterms:W3CDTF">2015-01-26T19:10:46Z</dcterms:modified>
</cp:coreProperties>
</file>