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59" r:id="rId3"/>
    <p:sldId id="263" r:id="rId4"/>
    <p:sldId id="260" r:id="rId5"/>
    <p:sldId id="283" r:id="rId6"/>
    <p:sldId id="264" r:id="rId7"/>
    <p:sldId id="278" r:id="rId8"/>
    <p:sldId id="279" r:id="rId9"/>
    <p:sldId id="280" r:id="rId10"/>
    <p:sldId id="261" r:id="rId11"/>
    <p:sldId id="267" r:id="rId12"/>
    <p:sldId id="271" r:id="rId13"/>
    <p:sldId id="268" r:id="rId14"/>
    <p:sldId id="269" r:id="rId15"/>
    <p:sldId id="273" r:id="rId16"/>
    <p:sldId id="281" r:id="rId17"/>
    <p:sldId id="282" r:id="rId18"/>
    <p:sldId id="270" r:id="rId19"/>
    <p:sldId id="276" r:id="rId20"/>
    <p:sldId id="275" r:id="rId21"/>
    <p:sldId id="257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CCFF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2" d="100"/>
          <a:sy n="82" d="100"/>
        </p:scale>
        <p:origin x="-206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3600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</a:rPr>
              <a:t>Скорость чтения</a:t>
            </a:r>
            <a:endParaRPr lang="ru-RU" sz="3600" dirty="0">
              <a:ln>
                <a:solidFill>
                  <a:srgbClr val="C00000"/>
                </a:solidFill>
              </a:ln>
              <a:solidFill>
                <a:srgbClr val="FFFF00"/>
              </a:solidFill>
            </a:endParaRPr>
          </a:p>
        </c:rich>
      </c:tx>
      <c:layout>
        <c:manualLayout>
          <c:xMode val="edge"/>
          <c:yMode val="edge"/>
          <c:x val="0.35882962689680203"/>
          <c:y val="1.430021288925855E-2"/>
        </c:manualLayout>
      </c:layout>
    </c:title>
    <c:plotArea>
      <c:layout>
        <c:manualLayout>
          <c:layoutTarget val="inner"/>
          <c:xMode val="edge"/>
          <c:yMode val="edge"/>
          <c:x val="0.11691316705551244"/>
          <c:y val="0.15038496353940481"/>
          <c:w val="0.52770270895826354"/>
          <c:h val="0.53488501277635814"/>
        </c:manualLayout>
      </c:layout>
      <c:lineChart>
        <c:grouping val="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количество слов</c:v>
                </c:pt>
              </c:strCache>
            </c:strRef>
          </c:tx>
          <c:spPr>
            <a:ln>
              <a:solidFill>
                <a:srgbClr val="FF0000"/>
              </a:solidFill>
            </a:ln>
          </c:spPr>
          <c:marker>
            <c:spPr>
              <a:solidFill>
                <a:srgbClr val="FFFF00"/>
              </a:solidFill>
              <a:ln>
                <a:solidFill>
                  <a:srgbClr val="FF0000"/>
                </a:solidFill>
              </a:ln>
            </c:spPr>
          </c:marker>
          <c:cat>
            <c:strRef>
              <c:f>Лист1!$A$2:$A$7</c:f>
              <c:strCache>
                <c:ptCount val="6"/>
                <c:pt idx="0">
                  <c:v>начало года</c:v>
                </c:pt>
                <c:pt idx="1">
                  <c:v>1 четверть,</c:v>
                </c:pt>
                <c:pt idx="2">
                  <c:v> 2 четверть</c:v>
                </c:pt>
                <c:pt idx="3">
                  <c:v> 3 четверть</c:v>
                </c:pt>
                <c:pt idx="4">
                  <c:v> 4  четверть</c:v>
                </c:pt>
                <c:pt idx="5">
                  <c:v>год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95</c:v>
                </c:pt>
                <c:pt idx="1">
                  <c:v>105</c:v>
                </c:pt>
                <c:pt idx="2">
                  <c:v>112</c:v>
                </c:pt>
                <c:pt idx="3">
                  <c:v>125</c:v>
                </c:pt>
                <c:pt idx="4">
                  <c:v>130</c:v>
                </c:pt>
                <c:pt idx="5">
                  <c:v>132</c:v>
                </c:pt>
              </c:numCache>
            </c:numRef>
          </c:val>
        </c:ser>
        <c:marker val="1"/>
        <c:axId val="63793408"/>
        <c:axId val="63803776"/>
      </c:lineChart>
      <c:catAx>
        <c:axId val="63793408"/>
        <c:scaling>
          <c:orientation val="minMax"/>
        </c:scaling>
        <c:axPos val="b"/>
        <c:tickLblPos val="nextTo"/>
        <c:txPr>
          <a:bodyPr/>
          <a:lstStyle/>
          <a:p>
            <a:pPr>
              <a:defRPr sz="280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</a:defRPr>
            </a:pPr>
            <a:endParaRPr lang="ru-RU"/>
          </a:p>
        </c:txPr>
        <c:crossAx val="63803776"/>
        <c:crosses val="autoZero"/>
        <c:auto val="1"/>
        <c:lblAlgn val="ctr"/>
        <c:lblOffset val="100"/>
      </c:catAx>
      <c:valAx>
        <c:axId val="63803776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280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</a:defRPr>
            </a:pPr>
            <a:endParaRPr lang="ru-RU"/>
          </a:p>
        </c:txPr>
        <c:crossAx val="63793408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2800">
              <a:ln>
                <a:solidFill>
                  <a:srgbClr val="C00000"/>
                </a:solidFill>
              </a:ln>
              <a:solidFill>
                <a:srgbClr val="FFFF00"/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149B50-1625-4C43-BEB3-FEC536CBEAE9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0FCB0E-CCED-4808-8981-9EAF1BCAB67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444093-1089-4B75-8582-153E14C4B134}" type="datetimeFigureOut">
              <a:rPr lang="ru-RU" smtClean="0"/>
              <a:pPr/>
              <a:t>27.01.2015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D21817-38B1-4AC4-92DA-7FAA353ED61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D21817-38B1-4AC4-92DA-7FAA353ED615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orizontal Scroll 7"/>
          <p:cNvSpPr/>
          <p:nvPr userDrawn="1"/>
        </p:nvSpPr>
        <p:spPr>
          <a:xfrm>
            <a:off x="457200" y="762000"/>
            <a:ext cx="8229600" cy="2590800"/>
          </a:xfrm>
          <a:prstGeom prst="horizontalScroll">
            <a:avLst/>
          </a:prstGeom>
          <a:gradFill>
            <a:gsLst>
              <a:gs pos="0">
                <a:srgbClr val="99FF33">
                  <a:alpha val="26000"/>
                </a:srgbClr>
              </a:gs>
              <a:gs pos="50000">
                <a:schemeClr val="bg1">
                  <a:alpha val="25000"/>
                </a:schemeClr>
              </a:gs>
              <a:gs pos="100000">
                <a:schemeClr val="tx2">
                  <a:lumMod val="60000"/>
                  <a:lumOff val="40000"/>
                  <a:alpha val="31000"/>
                </a:schemeClr>
              </a:gs>
            </a:gsLst>
            <a:lin ang="5400000" scaled="0"/>
          </a:gradFill>
          <a:ln>
            <a:gradFill>
              <a:gsLst>
                <a:gs pos="0">
                  <a:srgbClr val="99FF33"/>
                </a:gs>
                <a:gs pos="50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0"/>
            </a:gra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1066800"/>
            <a:ext cx="7848600" cy="1981200"/>
          </a:xfrm>
        </p:spPr>
        <p:txBody>
          <a:bodyPr>
            <a:noAutofit/>
          </a:bodyPr>
          <a:lstStyle>
            <a:lvl1pPr>
              <a:defRPr sz="5400">
                <a:latin typeface="Segoe UI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5814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gradFill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heel spokes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381000" y="1600200"/>
            <a:ext cx="8382000" cy="4495800"/>
          </a:xfrm>
          <a:prstGeom prst="rect">
            <a:avLst/>
          </a:prstGeom>
          <a:solidFill>
            <a:schemeClr val="bg1">
              <a:alpha val="56000"/>
            </a:schemeClr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82000" cy="4525963"/>
          </a:xfrm>
          <a:ln>
            <a:gradFill>
              <a:gsLst>
                <a:gs pos="0">
                  <a:srgbClr val="99FF33"/>
                </a:gs>
                <a:gs pos="50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0"/>
            </a:gradFill>
          </a:ln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ound Diagonal Corner Rectangle 6"/>
          <p:cNvSpPr/>
          <p:nvPr userDrawn="1"/>
        </p:nvSpPr>
        <p:spPr>
          <a:xfrm>
            <a:off x="381000" y="228600"/>
            <a:ext cx="8382000" cy="1219200"/>
          </a:xfrm>
          <a:prstGeom prst="round2DiagRect">
            <a:avLst/>
          </a:prstGeom>
          <a:gradFill>
            <a:gsLst>
              <a:gs pos="0">
                <a:srgbClr val="99FF33">
                  <a:alpha val="26000"/>
                </a:srgbClr>
              </a:gs>
              <a:gs pos="50000">
                <a:schemeClr val="bg1">
                  <a:alpha val="25000"/>
                </a:schemeClr>
              </a:gs>
              <a:gs pos="100000">
                <a:schemeClr val="tx2">
                  <a:lumMod val="60000"/>
                  <a:lumOff val="40000"/>
                  <a:alpha val="31000"/>
                </a:schemeClr>
              </a:gs>
            </a:gsLst>
            <a:lin ang="5400000" scaled="0"/>
          </a:gradFill>
          <a:ln>
            <a:gradFill>
              <a:gsLst>
                <a:gs pos="0">
                  <a:srgbClr val="99FF33"/>
                </a:gs>
                <a:gs pos="50000">
                  <a:schemeClr val="bg1"/>
                </a:gs>
                <a:gs pos="100000">
                  <a:schemeClr val="tx2">
                    <a:lumMod val="60000"/>
                    <a:lumOff val="40000"/>
                  </a:schemeClr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" grpId="0" build="p" animBg="1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2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3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4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  <p:tmpl lvl="5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heel spokes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heel spokes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heel spokes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heel spokes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heel spokes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heel spokes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ame 7"/>
          <p:cNvSpPr/>
          <p:nvPr userDrawn="1"/>
        </p:nvSpPr>
        <p:spPr>
          <a:xfrm>
            <a:off x="228600" y="228600"/>
            <a:ext cx="6705600" cy="5029200"/>
          </a:xfrm>
          <a:prstGeom prst="frame">
            <a:avLst/>
          </a:prstGeom>
          <a:ln>
            <a:gradFill>
              <a:gsLst>
                <a:gs pos="0">
                  <a:srgbClr val="99FF33"/>
                </a:gs>
                <a:gs pos="50000">
                  <a:schemeClr val="bg1"/>
                </a:gs>
                <a:gs pos="100000">
                  <a:schemeClr val="tx2">
                    <a:lumMod val="75000"/>
                  </a:schemeClr>
                </a:gs>
              </a:gsLst>
              <a:lin ang="5400000" scaled="0"/>
            </a:gradFill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28600"/>
            <a:ext cx="5486400" cy="566738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838199"/>
            <a:ext cx="5486400" cy="3810001"/>
          </a:xfrm>
          <a:gradFill>
            <a:gsLst>
              <a:gs pos="0">
                <a:srgbClr val="99FF33">
                  <a:alpha val="23000"/>
                </a:srgbClr>
              </a:gs>
              <a:gs pos="50000">
                <a:schemeClr val="bg1">
                  <a:alpha val="17000"/>
                </a:schemeClr>
              </a:gs>
              <a:gs pos="100000">
                <a:schemeClr val="tx2">
                  <a:lumMod val="75000"/>
                  <a:alpha val="59000"/>
                </a:schemeClr>
              </a:gs>
            </a:gsLst>
            <a:lin ang="5400000" scaled="0"/>
          </a:gra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4200" y="381000"/>
            <a:ext cx="2209800" cy="46482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4CA28D-2C6C-406E-9C6A-7FA711C763BE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AE4E0B-2665-4EC9-BA47-B239D34E828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med">
    <p:wheel spokes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gi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4CA28D-2C6C-406E-9C6A-7FA711C763BE}" type="datetimeFigureOut">
              <a:rPr lang="en-US" smtClean="0"/>
              <a:pPr/>
              <a:t>1/27/2015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AE4E0B-2665-4EC9-BA47-B239D34E828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>
            <a:gradFill>
              <a:gsLst>
                <a:gs pos="0">
                  <a:srgbClr val="FFFFFF"/>
                </a:gs>
                <a:gs pos="16000">
                  <a:srgbClr val="1F1F1F"/>
                </a:gs>
                <a:gs pos="17999">
                  <a:srgbClr val="FFFFFF"/>
                </a:gs>
                <a:gs pos="42000">
                  <a:srgbClr val="636363"/>
                </a:gs>
                <a:gs pos="53000">
                  <a:srgbClr val="CFCFCF"/>
                </a:gs>
                <a:gs pos="66000">
                  <a:srgbClr val="CFCFCF"/>
                </a:gs>
                <a:gs pos="75999">
                  <a:srgbClr val="1F1F1F"/>
                </a:gs>
                <a:gs pos="78999">
                  <a:srgbClr val="FFFFFF"/>
                </a:gs>
                <a:gs pos="100000">
                  <a:srgbClr val="7F7F7F"/>
                </a:gs>
              </a:gsLst>
              <a:lin ang="5400000" scaled="0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Picture 41" descr="B_B"/>
          <p:cNvPicPr>
            <a:picLocks noChangeAspect="1" noChangeArrowheads="1" noCrop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76200" y="5638800"/>
            <a:ext cx="1524000" cy="11430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4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5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>
        <p:tmplLst>
          <p:tmpl lvl="1">
            <p:tnLst>
              <p:par>
                <p:cTn presetID="27" presetClass="entr" presetSubtype="0" fill="hold" nodeType="click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3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3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3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  <p:tmpl lvl="2">
            <p:tnLst>
              <p:par>
                <p:cTn presetID="27" presetClass="entr" presetSubtype="0" fill="hold" nodeType="with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3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3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3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  <p:tmpl lvl="3">
            <p:tnLst>
              <p:par>
                <p:cTn presetID="27" presetClass="entr" presetSubtype="0" fill="hold" nodeType="with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3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3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3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  <p:tmpl lvl="4">
            <p:tnLst>
              <p:par>
                <p:cTn presetID="27" presetClass="entr" presetSubtype="0" fill="hold" nodeType="with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3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3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3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  <p:tmpl lvl="5">
            <p:tnLst>
              <p:par>
                <p:cTn presetID="27" presetClass="entr" presetSubtype="0" fill="hold" nodeType="withEffect">
                  <p:stCondLst>
                    <p:cond delay="0"/>
                  </p:stCondLst>
                  <p:iterate type="lt">
                    <p:tmPct val="50000"/>
                  </p:iterate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discrete" valueType="clr">
                      <p:cBhvr override="childStyle">
                        <p:cTn dur="80"/>
                        <p:tgtEl>
                          <p:spTgt spid="3"/>
                        </p:tgtEl>
                        <p:attrNameLst>
                          <p:attrName>style.color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anim calcmode="discrete" valueType="clr">
                      <p:cBhvr>
                        <p:cTn dur="80"/>
                        <p:tgtEl>
                          <p:spTgt spid="3"/>
                        </p:tgtEl>
                        <p:attrNameLst>
                          <p:attrName>fillcolor</p:attrName>
                        </p:attrNameLst>
                      </p:cBhvr>
                      <p:tavLst>
                        <p:tav tm="0">
                          <p:val>
                            <p:clrVal>
                              <a:schemeClr val="accent2"/>
                            </p:clrVal>
                          </p:val>
                        </p:tav>
                        <p:tav tm="50000">
                          <p:val>
                            <p:clrVal>
                              <a:schemeClr val="hlink"/>
                            </p:clrVal>
                          </p:val>
                        </p:tav>
                      </p:tavLst>
                    </p:anim>
                    <p:set>
                      <p:cBhvr>
                        <p:cTn dur="80"/>
                        <p:tgtEl>
                          <p:spTgt spid="3"/>
                        </p:tgtEl>
                        <p:attrNameLst>
                          <p:attrName>fill.type</p:attrName>
                        </p:attrNameLst>
                      </p:cBhvr>
                      <p:to>
                        <p:strVal val="solid"/>
                      </p:to>
                    </p:set>
                  </p:childTnLst>
                </p:cTn>
              </p:par>
            </p:tnLst>
          </p:tmpl>
        </p:tmplLst>
      </p:bldP>
    </p:bld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99FF33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000" b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Franklin Gothic Heavy" pitchFamily="34" charset="0"/>
              </a:rPr>
              <a:t>Калинин Илья </a:t>
            </a:r>
            <a:endParaRPr lang="en-US" sz="8000" b="1" dirty="0">
              <a:ln>
                <a:solidFill>
                  <a:srgbClr val="C00000"/>
                </a:solidFill>
              </a:ln>
              <a:solidFill>
                <a:srgbClr val="FFFF00"/>
              </a:solidFill>
              <a:latin typeface="Franklin Gothic Heavy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28662" y="4000504"/>
            <a:ext cx="5011490" cy="1752600"/>
          </a:xfrm>
        </p:spPr>
        <p:txBody>
          <a:bodyPr>
            <a:normAutofit lnSpcReduction="10000"/>
          </a:bodyPr>
          <a:lstStyle/>
          <a:p>
            <a:pPr algn="l"/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Franklin Gothic Heavy" pitchFamily="34" charset="0"/>
              </a:rPr>
              <a:t>Обучающийся 4 класса МБОУ «Основная общеобразовательная  школа № 24»</a:t>
            </a:r>
            <a:endParaRPr lang="en-US" b="1" dirty="0">
              <a:ln>
                <a:solidFill>
                  <a:srgbClr val="C00000"/>
                </a:solidFill>
              </a:ln>
              <a:solidFill>
                <a:srgbClr val="FFFF00"/>
              </a:solidFill>
              <a:latin typeface="Franklin Gothic Heavy" pitchFamily="34" charset="0"/>
            </a:endParaRPr>
          </a:p>
        </p:txBody>
      </p:sp>
      <p:pic>
        <p:nvPicPr>
          <p:cNvPr id="4" name="Рисунок 3" descr="SAM_2717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012160" y="3198810"/>
            <a:ext cx="2488930" cy="3302023"/>
          </a:xfrm>
          <a:prstGeom prst="rect">
            <a:avLst/>
          </a:prstGeom>
          <a:ln w="19050">
            <a:solidFill>
              <a:srgbClr val="99FF33"/>
            </a:solidFill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1142984"/>
            <a:ext cx="7848600" cy="1643074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Franklin Gothic Heavy" pitchFamily="34" charset="0"/>
              </a:rPr>
              <a:t>МОЯ ОБЩЕСТВЕННАЯ РАБОТА </a:t>
            </a:r>
            <a:endParaRPr lang="en-US" b="1" dirty="0">
              <a:ln>
                <a:solidFill>
                  <a:srgbClr val="C00000"/>
                </a:solidFill>
              </a:ln>
              <a:solidFill>
                <a:srgbClr val="FFFF00"/>
              </a:solidFill>
              <a:latin typeface="Franklin Gothic Heavy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5008" y="4143380"/>
            <a:ext cx="254296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Уборка школьной территории</a:t>
            </a:r>
            <a:endParaRPr lang="ru-RU" sz="2800" dirty="0"/>
          </a:p>
        </p:txBody>
      </p:sp>
      <p:pic>
        <p:nvPicPr>
          <p:cNvPr id="4" name="Рисунок 3" descr="H:\ФОТО 2012-2013\10.09.12 уборка территории\SAM_2344.JPG"/>
          <p:cNvPicPr/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1285852" y="3214686"/>
            <a:ext cx="4143404" cy="3143248"/>
          </a:xfrm>
          <a:prstGeom prst="rect">
            <a:avLst/>
          </a:prstGeom>
          <a:noFill/>
          <a:ln w="9525">
            <a:solidFill>
              <a:srgbClr val="CCFF33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692696"/>
            <a:ext cx="335861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Конкурс чтецов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652120" y="5517232"/>
            <a:ext cx="305083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Спортивные </a:t>
            </a:r>
          </a:p>
          <a:p>
            <a:r>
              <a:rPr lang="ru-RU" sz="2800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соревнования</a:t>
            </a:r>
            <a:endParaRPr lang="ru-RU" sz="2800" dirty="0"/>
          </a:p>
        </p:txBody>
      </p:sp>
      <p:pic>
        <p:nvPicPr>
          <p:cNvPr id="5" name="Рисунок 4" descr="K:\DCIM\100PHOTO\SAM_2780.JPG"/>
          <p:cNvPicPr/>
          <p:nvPr/>
        </p:nvPicPr>
        <p:blipFill>
          <a:blip r:embed="rId2" cstate="email">
            <a:lum bright="20000" contrast="20000"/>
          </a:blip>
          <a:srcRect/>
          <a:stretch>
            <a:fillRect/>
          </a:stretch>
        </p:blipFill>
        <p:spPr bwMode="auto">
          <a:xfrm>
            <a:off x="5572132" y="428604"/>
            <a:ext cx="3280604" cy="2353191"/>
          </a:xfrm>
          <a:prstGeom prst="rect">
            <a:avLst/>
          </a:prstGeom>
          <a:noFill/>
          <a:ln w="9525">
            <a:solidFill>
              <a:srgbClr val="CCFF33"/>
            </a:solidFill>
            <a:miter lim="800000"/>
            <a:headEnd/>
            <a:tailEnd/>
          </a:ln>
        </p:spPr>
      </p:pic>
      <p:pic>
        <p:nvPicPr>
          <p:cNvPr id="6" name="Рисунок 5" descr="K:\DCIM\100PHOTO\SAM_279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3000372"/>
            <a:ext cx="3261187" cy="2445488"/>
          </a:xfrm>
          <a:prstGeom prst="rect">
            <a:avLst/>
          </a:prstGeom>
          <a:noFill/>
          <a:ln w="9525">
            <a:solidFill>
              <a:srgbClr val="CCFF33"/>
            </a:solidFill>
            <a:miter lim="800000"/>
            <a:headEnd/>
            <a:tailEnd/>
          </a:ln>
        </p:spPr>
      </p:pic>
      <p:pic>
        <p:nvPicPr>
          <p:cNvPr id="7" name="Рисунок 6" descr="SAM_1644.JPG"/>
          <p:cNvPicPr/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929454" y="3071810"/>
            <a:ext cx="1942725" cy="1990732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8" name="Рисунок 7" descr="E:\МОЙ ФОТОАППАРАТ, АВГУСТ 2011 - 6 ЯНВАРЯ 2012\ШКОЛА\SAM_1820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28662" y="1785926"/>
            <a:ext cx="2214578" cy="2857520"/>
          </a:xfrm>
          <a:prstGeom prst="rect">
            <a:avLst/>
          </a:prstGeom>
          <a:noFill/>
          <a:ln w="9525">
            <a:solidFill>
              <a:srgbClr val="CCFF33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620688"/>
            <a:ext cx="243688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Праздники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36096" y="5733256"/>
            <a:ext cx="3212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Классный час </a:t>
            </a:r>
            <a:endParaRPr lang="ru-RU" sz="2800" dirty="0"/>
          </a:p>
        </p:txBody>
      </p:sp>
      <p:pic>
        <p:nvPicPr>
          <p:cNvPr id="4" name="Рисунок 3" descr="SAM_2433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6143636" y="428604"/>
            <a:ext cx="2757777" cy="2357454"/>
          </a:xfrm>
          <a:prstGeom prst="rect">
            <a:avLst/>
          </a:prstGeom>
          <a:ln>
            <a:solidFill>
              <a:srgbClr val="CCFF33"/>
            </a:solidFill>
          </a:ln>
        </p:spPr>
      </p:pic>
      <p:pic>
        <p:nvPicPr>
          <p:cNvPr id="5" name="Рисунок 4" descr="SAM_243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57818" y="3143248"/>
            <a:ext cx="2952739" cy="2214554"/>
          </a:xfrm>
          <a:prstGeom prst="rect">
            <a:avLst/>
          </a:prstGeom>
          <a:ln>
            <a:solidFill>
              <a:srgbClr val="CCFF33"/>
            </a:solidFill>
          </a:ln>
        </p:spPr>
      </p:pic>
      <p:pic>
        <p:nvPicPr>
          <p:cNvPr id="6" name="Рисунок 5" descr="SAM_2423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214282" y="1357298"/>
            <a:ext cx="2071702" cy="2616869"/>
          </a:xfrm>
          <a:prstGeom prst="rect">
            <a:avLst/>
          </a:prstGeom>
          <a:ln>
            <a:solidFill>
              <a:srgbClr val="CCFF33"/>
            </a:solidFill>
          </a:ln>
        </p:spPr>
      </p:pic>
      <p:pic>
        <p:nvPicPr>
          <p:cNvPr id="8" name="Рисунок 7" descr="IMG_2629.JPG"/>
          <p:cNvPicPr>
            <a:picLocks noChangeAspect="1"/>
          </p:cNvPicPr>
          <p:nvPr/>
        </p:nvPicPr>
        <p:blipFill>
          <a:blip r:embed="rId5" cstate="email"/>
          <a:srcRect/>
          <a:stretch>
            <a:fillRect/>
          </a:stretch>
        </p:blipFill>
        <p:spPr>
          <a:xfrm>
            <a:off x="2643174" y="1214422"/>
            <a:ext cx="2234663" cy="2357430"/>
          </a:xfrm>
          <a:prstGeom prst="rect">
            <a:avLst/>
          </a:prstGeom>
          <a:ln>
            <a:solidFill>
              <a:srgbClr val="CCFF33"/>
            </a:solidFill>
          </a:ln>
        </p:spPr>
      </p:pic>
      <p:pic>
        <p:nvPicPr>
          <p:cNvPr id="9" name="Рисунок 8" descr="K:\DCIM\100PHOTO\SAM_2811.JPG"/>
          <p:cNvPicPr/>
          <p:nvPr/>
        </p:nvPicPr>
        <p:blipFill>
          <a:blip r:embed="rId6" cstate="email">
            <a:lum contrast="20000"/>
          </a:blip>
          <a:srcRect/>
          <a:stretch>
            <a:fillRect/>
          </a:stretch>
        </p:blipFill>
        <p:spPr bwMode="auto">
          <a:xfrm>
            <a:off x="1500166" y="4143380"/>
            <a:ext cx="2740550" cy="2190307"/>
          </a:xfrm>
          <a:prstGeom prst="rect">
            <a:avLst/>
          </a:prstGeom>
          <a:noFill/>
          <a:ln w="9525">
            <a:solidFill>
              <a:srgbClr val="CCFF33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1142984"/>
            <a:ext cx="7848600" cy="1643074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Franklin Gothic Heavy" pitchFamily="34" charset="0"/>
              </a:rPr>
              <a:t>МОЁ ТВОРЧЕСТВО</a:t>
            </a:r>
            <a:endParaRPr lang="en-US" b="1" dirty="0">
              <a:ln>
                <a:solidFill>
                  <a:srgbClr val="C00000"/>
                </a:solidFill>
              </a:ln>
              <a:solidFill>
                <a:srgbClr val="FFFF00"/>
              </a:solidFill>
              <a:latin typeface="Franklin Gothic Heavy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31640" y="6057781"/>
            <a:ext cx="423545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Поделки из бумаги 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292080" y="3068960"/>
            <a:ext cx="3360215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Мини-проект </a:t>
            </a:r>
          </a:p>
          <a:p>
            <a:r>
              <a:rPr lang="ru-RU" sz="2800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«Село Мирное»</a:t>
            </a:r>
            <a:endParaRPr lang="ru-RU" sz="2800" dirty="0"/>
          </a:p>
        </p:txBody>
      </p:sp>
      <p:pic>
        <p:nvPicPr>
          <p:cNvPr id="5" name="Рисунок 4" descr="SAM_2665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2071670" y="3214686"/>
            <a:ext cx="1592647" cy="2800862"/>
          </a:xfrm>
          <a:prstGeom prst="rect">
            <a:avLst/>
          </a:prstGeom>
          <a:ln>
            <a:solidFill>
              <a:srgbClr val="CCFF33"/>
            </a:solidFill>
          </a:ln>
        </p:spPr>
      </p:pic>
      <p:pic>
        <p:nvPicPr>
          <p:cNvPr id="6" name="Рисунок 5" descr="K:\DCIM\100PHOTO\SAM_3009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643570" y="4000504"/>
            <a:ext cx="2928958" cy="2643182"/>
          </a:xfrm>
          <a:prstGeom prst="rect">
            <a:avLst/>
          </a:prstGeom>
          <a:noFill/>
          <a:ln w="9525">
            <a:solidFill>
              <a:srgbClr val="CCFF33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1142984"/>
            <a:ext cx="7848600" cy="1643074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Franklin Gothic Heavy" pitchFamily="34" charset="0"/>
              </a:rPr>
              <a:t>МОИ ВПЕЧАТЛЕНИЯ</a:t>
            </a:r>
            <a:endParaRPr lang="en-US" b="1" dirty="0">
              <a:ln>
                <a:solidFill>
                  <a:srgbClr val="C00000"/>
                </a:solidFill>
              </a:ln>
              <a:solidFill>
                <a:srgbClr val="FFFF00"/>
              </a:solidFill>
              <a:latin typeface="Franklin Gothic Heavy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71736" y="3071810"/>
            <a:ext cx="386997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Школьный музей 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75856" y="6021288"/>
            <a:ext cx="486222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Очень интересно!</a:t>
            </a:r>
            <a:endParaRPr lang="ru-RU" sz="3600" dirty="0">
              <a:ln>
                <a:solidFill>
                  <a:srgbClr val="FF0000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Рисунок 4" descr="SAM_2439.JPG"/>
          <p:cNvPicPr>
            <a:picLocks noChangeAspect="1"/>
          </p:cNvPicPr>
          <p:nvPr/>
        </p:nvPicPr>
        <p:blipFill>
          <a:blip r:embed="rId2" cstate="email">
            <a:lum bright="10000" contrast="10000"/>
          </a:blip>
          <a:stretch>
            <a:fillRect/>
          </a:stretch>
        </p:blipFill>
        <p:spPr>
          <a:xfrm>
            <a:off x="1214414" y="3714752"/>
            <a:ext cx="3071834" cy="2303876"/>
          </a:xfrm>
          <a:prstGeom prst="rect">
            <a:avLst/>
          </a:prstGeom>
          <a:ln>
            <a:solidFill>
              <a:srgbClr val="CCFF33"/>
            </a:solidFill>
          </a:ln>
        </p:spPr>
      </p:pic>
      <p:pic>
        <p:nvPicPr>
          <p:cNvPr id="6" name="Рисунок 5" descr="SAM_244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4929190" y="3571876"/>
            <a:ext cx="3214710" cy="2496519"/>
          </a:xfrm>
          <a:prstGeom prst="rect">
            <a:avLst/>
          </a:prstGeom>
          <a:ln>
            <a:solidFill>
              <a:srgbClr val="CCFF33"/>
            </a:solidFill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0"/>
            <a:ext cx="42819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«Уездное училище»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572000" y="5157192"/>
            <a:ext cx="44502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Дом купца Фонарева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6021288"/>
            <a:ext cx="72603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Здорово! Классно! Интересно!</a:t>
            </a:r>
            <a:endParaRPr lang="ru-RU" sz="3200" dirty="0">
              <a:ln>
                <a:solidFill>
                  <a:srgbClr val="FF0000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Рисунок 4" descr="K:\DCIM\100PHOTO\SAM_299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214422"/>
            <a:ext cx="2415042" cy="2275085"/>
          </a:xfrm>
          <a:prstGeom prst="rect">
            <a:avLst/>
          </a:prstGeom>
          <a:noFill/>
          <a:ln w="9525">
            <a:solidFill>
              <a:srgbClr val="CCFF33"/>
            </a:solidFill>
            <a:miter lim="800000"/>
            <a:headEnd/>
            <a:tailEnd/>
          </a:ln>
        </p:spPr>
      </p:pic>
      <p:pic>
        <p:nvPicPr>
          <p:cNvPr id="6" name="Рисунок 5" descr="SAM_2529.JPG"/>
          <p:cNvPicPr>
            <a:picLocks noChangeAspect="1"/>
          </p:cNvPicPr>
          <p:nvPr/>
        </p:nvPicPr>
        <p:blipFill>
          <a:blip r:embed="rId3" cstate="email">
            <a:lum bright="10000" contrast="10000"/>
          </a:blip>
          <a:srcRect/>
          <a:stretch>
            <a:fillRect/>
          </a:stretch>
        </p:blipFill>
        <p:spPr>
          <a:xfrm>
            <a:off x="4857752" y="500042"/>
            <a:ext cx="2571768" cy="2713068"/>
          </a:xfrm>
          <a:prstGeom prst="rect">
            <a:avLst/>
          </a:prstGeom>
          <a:ln>
            <a:solidFill>
              <a:srgbClr val="CCFF33"/>
            </a:solidFill>
          </a:ln>
        </p:spPr>
      </p:pic>
      <p:pic>
        <p:nvPicPr>
          <p:cNvPr id="7" name="Рисунок 6" descr="SAM_2565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>
          <a:xfrm>
            <a:off x="6000760" y="2428868"/>
            <a:ext cx="2918534" cy="2643182"/>
          </a:xfrm>
          <a:prstGeom prst="rect">
            <a:avLst/>
          </a:prstGeom>
          <a:ln>
            <a:solidFill>
              <a:srgbClr val="CCFF33"/>
            </a:solidFill>
          </a:ln>
        </p:spPr>
      </p:pic>
      <p:pic>
        <p:nvPicPr>
          <p:cNvPr id="8" name="Рисунок 7" descr="J:\SAM_2847.JP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500166" y="3214686"/>
            <a:ext cx="3000597" cy="2250077"/>
          </a:xfrm>
          <a:prstGeom prst="rect">
            <a:avLst/>
          </a:prstGeom>
          <a:noFill/>
          <a:ln w="9525">
            <a:solidFill>
              <a:srgbClr val="CCFF33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476672"/>
            <a:ext cx="38747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ДК «Алюминщик»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303392" y="5949280"/>
            <a:ext cx="791755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Увлекательно! Незабываемо</a:t>
            </a:r>
            <a:r>
              <a:rPr lang="ru-RU" sz="3600" dirty="0" smtClean="0">
                <a:ln>
                  <a:solidFill>
                    <a:srgbClr val="C00000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!</a:t>
            </a:r>
            <a:endParaRPr lang="ru-RU" sz="36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SAM_2690.JPG"/>
          <p:cNvPicPr>
            <a:picLocks noChangeAspect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>
          <a:xfrm>
            <a:off x="785786" y="1785926"/>
            <a:ext cx="3429024" cy="2731595"/>
          </a:xfrm>
          <a:prstGeom prst="rect">
            <a:avLst/>
          </a:prstGeom>
          <a:ln>
            <a:solidFill>
              <a:srgbClr val="CCFF33"/>
            </a:solidFill>
          </a:ln>
        </p:spPr>
      </p:pic>
      <p:pic>
        <p:nvPicPr>
          <p:cNvPr id="5" name="Рисунок 4" descr="SAM_257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2500306"/>
            <a:ext cx="3714776" cy="2786082"/>
          </a:xfrm>
          <a:prstGeom prst="rect">
            <a:avLst/>
          </a:prstGeom>
          <a:ln>
            <a:solidFill>
              <a:srgbClr val="CCFF33"/>
            </a:solidFill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412805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Томская писаница </a:t>
            </a:r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516216" y="4581128"/>
            <a:ext cx="19656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Хакасия</a:t>
            </a:r>
            <a:r>
              <a:rPr lang="ru-RU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73787" y="5373216"/>
            <a:ext cx="82702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latin typeface="Arial Black" pitchFamily="34" charset="0"/>
              </a:rPr>
              <a:t>Удивительно! Неповторимо!</a:t>
            </a:r>
            <a:endParaRPr lang="ru-RU" sz="4000" dirty="0">
              <a:ln>
                <a:solidFill>
                  <a:srgbClr val="FF0000"/>
                </a:solidFill>
              </a:ln>
              <a:solidFill>
                <a:schemeClr val="bg1"/>
              </a:solidFill>
            </a:endParaRPr>
          </a:p>
        </p:txBody>
      </p:sp>
      <p:pic>
        <p:nvPicPr>
          <p:cNvPr id="5" name="Рисунок 4" descr="свид том. п 1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643042" y="1214422"/>
            <a:ext cx="3495031" cy="2467336"/>
          </a:xfrm>
          <a:prstGeom prst="rect">
            <a:avLst/>
          </a:prstGeom>
          <a:ln>
            <a:solidFill>
              <a:srgbClr val="CCFF33"/>
            </a:solidFill>
          </a:ln>
        </p:spPr>
      </p:pic>
      <p:pic>
        <p:nvPicPr>
          <p:cNvPr id="6" name="Рисунок 5" descr="свид том. п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85720" y="2571744"/>
            <a:ext cx="3137006" cy="2214578"/>
          </a:xfrm>
          <a:prstGeom prst="rect">
            <a:avLst/>
          </a:prstGeom>
          <a:ln>
            <a:solidFill>
              <a:srgbClr val="CCFF33"/>
            </a:solidFill>
          </a:ln>
        </p:spPr>
      </p:pic>
      <p:pic>
        <p:nvPicPr>
          <p:cNvPr id="7" name="Рисунок 6" descr="DSC04846.JPG"/>
          <p:cNvPicPr>
            <a:picLocks noChangeAspect="1"/>
          </p:cNvPicPr>
          <p:nvPr/>
        </p:nvPicPr>
        <p:blipFill>
          <a:blip r:embed="rId4" cstate="email">
            <a:lum bright="20000" contrast="20000"/>
          </a:blip>
          <a:srcRect/>
          <a:stretch>
            <a:fillRect/>
          </a:stretch>
        </p:blipFill>
        <p:spPr>
          <a:xfrm>
            <a:off x="6516216" y="188640"/>
            <a:ext cx="2304256" cy="2403215"/>
          </a:xfrm>
          <a:prstGeom prst="rect">
            <a:avLst/>
          </a:prstGeom>
          <a:ln>
            <a:solidFill>
              <a:srgbClr val="99FF33"/>
            </a:solidFill>
          </a:ln>
        </p:spPr>
      </p:pic>
      <p:pic>
        <p:nvPicPr>
          <p:cNvPr id="8" name="Рисунок 7" descr="PIC_009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5652120" y="2780928"/>
            <a:ext cx="2907815" cy="1635646"/>
          </a:xfrm>
          <a:prstGeom prst="rect">
            <a:avLst/>
          </a:prstGeom>
          <a:ln>
            <a:solidFill>
              <a:srgbClr val="99FF33"/>
            </a:solidFill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1142984"/>
            <a:ext cx="7848600" cy="1643074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Franklin Gothic Heavy" pitchFamily="34" charset="0"/>
              </a:rPr>
              <a:t>МОИ ДОСТИЖЕНИЯ</a:t>
            </a:r>
            <a:endParaRPr lang="en-US" b="1" dirty="0">
              <a:ln>
                <a:solidFill>
                  <a:srgbClr val="C00000"/>
                </a:solidFill>
              </a:ln>
              <a:solidFill>
                <a:srgbClr val="FFFF00"/>
              </a:solidFill>
              <a:latin typeface="Franklin Gothic Heavy" pitchFamily="34" charset="0"/>
            </a:endParaRPr>
          </a:p>
        </p:txBody>
      </p:sp>
      <p:pic>
        <p:nvPicPr>
          <p:cNvPr id="3" name="Рисунок 2" descr="рус медв 201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1600" y="3212976"/>
            <a:ext cx="5286412" cy="1543051"/>
          </a:xfrm>
          <a:prstGeom prst="rect">
            <a:avLst/>
          </a:prstGeom>
          <a:ln>
            <a:solidFill>
              <a:srgbClr val="CCFF33"/>
            </a:solidFill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357290" y="4929198"/>
          <a:ext cx="7000924" cy="1341120"/>
        </p:xfrm>
        <a:graphic>
          <a:graphicData uri="http://schemas.openxmlformats.org/drawingml/2006/table">
            <a:tbl>
              <a:tblPr firstRow="1" bandRow="1">
                <a:tableStyleId>{35758FB7-9AC5-4552-8A53-C91805E547FA}</a:tableStyleId>
              </a:tblPr>
              <a:tblGrid>
                <a:gridCol w="2500330"/>
                <a:gridCol w="1214446"/>
                <a:gridCol w="1535917"/>
                <a:gridCol w="1750231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FF00"/>
                          </a:solidFill>
                        </a:rPr>
                        <a:t>Фамилия, имя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FF00"/>
                          </a:solidFill>
                        </a:rPr>
                        <a:t>Баллы 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FF00"/>
                          </a:solidFill>
                        </a:rPr>
                        <a:t>Место в школе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FF00"/>
                          </a:solidFill>
                        </a:rPr>
                        <a:t>Место в регионе</a:t>
                      </a:r>
                      <a:endParaRPr lang="ru-RU" sz="2400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FF00"/>
                          </a:solidFill>
                        </a:rPr>
                        <a:t>Калинин Илья</a:t>
                      </a:r>
                      <a:endParaRPr lang="ru-RU" sz="2800" b="1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FF00"/>
                          </a:solidFill>
                        </a:rPr>
                        <a:t>96</a:t>
                      </a:r>
                      <a:endParaRPr lang="ru-RU" sz="2800" b="1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FF00"/>
                          </a:solidFill>
                        </a:rPr>
                        <a:t>1</a:t>
                      </a:r>
                      <a:endParaRPr lang="ru-RU" sz="2800" b="1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ln>
                            <a:solidFill>
                              <a:srgbClr val="FF0000"/>
                            </a:solidFill>
                          </a:ln>
                          <a:solidFill>
                            <a:srgbClr val="FFFF00"/>
                          </a:solidFill>
                        </a:rPr>
                        <a:t>203</a:t>
                      </a:r>
                      <a:endParaRPr lang="ru-RU" sz="2800" b="1" dirty="0">
                        <a:ln>
                          <a:solidFill>
                            <a:srgbClr val="FF0000"/>
                          </a:solidFill>
                        </a:ln>
                        <a:solidFill>
                          <a:srgbClr val="FFFF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р ка.jpg"/>
          <p:cNvPicPr>
            <a:picLocks noChangeAspect="1"/>
          </p:cNvPicPr>
          <p:nvPr/>
        </p:nvPicPr>
        <p:blipFill>
          <a:blip r:embed="rId2" cstate="email">
            <a:lum bright="-10000" contrast="20000"/>
          </a:blip>
          <a:srcRect/>
          <a:stretch>
            <a:fillRect/>
          </a:stretch>
        </p:blipFill>
        <p:spPr>
          <a:xfrm>
            <a:off x="5148064" y="1196752"/>
            <a:ext cx="2882403" cy="4071966"/>
          </a:xfrm>
          <a:prstGeom prst="rect">
            <a:avLst/>
          </a:prstGeom>
        </p:spPr>
      </p:pic>
      <p:pic>
        <p:nvPicPr>
          <p:cNvPr id="3" name="Рисунок 2" descr="к1.jpg"/>
          <p:cNvPicPr>
            <a:picLocks noChangeAspect="1"/>
          </p:cNvPicPr>
          <p:nvPr/>
        </p:nvPicPr>
        <p:blipFill>
          <a:blip r:embed="rId3" cstate="email">
            <a:lum bright="-10000" contrast="20000"/>
          </a:blip>
          <a:srcRect/>
          <a:stretch>
            <a:fillRect/>
          </a:stretch>
        </p:blipFill>
        <p:spPr>
          <a:xfrm>
            <a:off x="755576" y="1916831"/>
            <a:ext cx="3816424" cy="2688757"/>
          </a:xfrm>
          <a:prstGeom prst="rect">
            <a:avLst/>
          </a:prstGeom>
          <a:ln>
            <a:solidFill>
              <a:srgbClr val="99FF33"/>
            </a:solidFill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1142984"/>
            <a:ext cx="7848600" cy="1643074"/>
          </a:xfrm>
        </p:spPr>
        <p:txBody>
          <a:bodyPr/>
          <a:lstStyle/>
          <a:p>
            <a:r>
              <a:rPr lang="ru-RU" sz="6600" b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Franklin Gothic Heavy" pitchFamily="34" charset="0"/>
              </a:rPr>
              <a:t>МОЙ МИР: </a:t>
            </a:r>
            <a:br>
              <a:rPr lang="ru-RU" sz="6600" b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Franklin Gothic Heavy" pitchFamily="34" charset="0"/>
              </a:rPr>
            </a:br>
            <a:r>
              <a:rPr lang="ru-RU" sz="6600" b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Franklin Gothic Heavy" pitchFamily="34" charset="0"/>
              </a:rPr>
              <a:t>МОЯ ШКОЛА </a:t>
            </a:r>
            <a:endParaRPr lang="en-US" sz="6600" b="1" dirty="0">
              <a:ln>
                <a:solidFill>
                  <a:srgbClr val="C00000"/>
                </a:solidFill>
              </a:ln>
              <a:solidFill>
                <a:srgbClr val="FFFF00"/>
              </a:solidFill>
              <a:latin typeface="Franklin Gothic Heavy" pitchFamily="34" charset="0"/>
            </a:endParaRPr>
          </a:p>
        </p:txBody>
      </p:sp>
      <p:pic>
        <p:nvPicPr>
          <p:cNvPr id="3" name="Рисунок 2" descr="D:\Изображение\P3051432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28794" y="3214686"/>
            <a:ext cx="5286412" cy="3143248"/>
          </a:xfrm>
          <a:prstGeom prst="rect">
            <a:avLst/>
          </a:prstGeom>
          <a:noFill/>
          <a:ln w="9525">
            <a:solidFill>
              <a:srgbClr val="CCFF33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1142984"/>
            <a:ext cx="7848600" cy="1643074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Franklin Gothic Heavy" pitchFamily="34" charset="0"/>
              </a:rPr>
              <a:t>РАБОТА, КОТОРОЙ </a:t>
            </a:r>
            <a:b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Franklin Gothic Heavy" pitchFamily="34" charset="0"/>
              </a:rPr>
            </a:br>
            <a:r>
              <a:rPr lang="ru-RU" b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Franklin Gothic Heavy" pitchFamily="34" charset="0"/>
              </a:rPr>
              <a:t>Я ГОРЖУСЬ</a:t>
            </a:r>
            <a:endParaRPr lang="en-US" b="1" dirty="0">
              <a:ln>
                <a:solidFill>
                  <a:srgbClr val="C00000"/>
                </a:solidFill>
              </a:ln>
              <a:solidFill>
                <a:srgbClr val="FFFF00"/>
              </a:solidFill>
              <a:latin typeface="Franklin Gothic Heavy" pitchFamily="34" charset="0"/>
            </a:endParaRPr>
          </a:p>
        </p:txBody>
      </p:sp>
      <p:pic>
        <p:nvPicPr>
          <p:cNvPr id="3" name="Рисунок 2" descr="SAM_286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857224" y="3286124"/>
            <a:ext cx="2286016" cy="3020793"/>
          </a:xfrm>
          <a:prstGeom prst="rect">
            <a:avLst/>
          </a:prstGeom>
          <a:ln>
            <a:solidFill>
              <a:srgbClr val="CCFF33"/>
            </a:solidFill>
          </a:ln>
        </p:spPr>
      </p:pic>
      <p:pic>
        <p:nvPicPr>
          <p:cNvPr id="4" name="Рисунок 3" descr="SAM_2866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286116" y="3357562"/>
            <a:ext cx="3214710" cy="2712413"/>
          </a:xfrm>
          <a:prstGeom prst="rect">
            <a:avLst/>
          </a:prstGeom>
          <a:ln>
            <a:solidFill>
              <a:srgbClr val="CCFF33"/>
            </a:solidFill>
          </a:ln>
        </p:spPr>
      </p:pic>
      <p:pic>
        <p:nvPicPr>
          <p:cNvPr id="5" name="Рисунок 4" descr="SAM_286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 rot="5400000">
            <a:off x="6191265" y="3595685"/>
            <a:ext cx="3047989" cy="2285992"/>
          </a:xfrm>
          <a:prstGeom prst="rect">
            <a:avLst/>
          </a:prstGeom>
          <a:ln>
            <a:solidFill>
              <a:srgbClr val="CCFF33"/>
            </a:solidFill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11560" y="2060848"/>
            <a:ext cx="8229600" cy="1647056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Franklin Gothic Heavy" pitchFamily="34" charset="0"/>
              </a:rPr>
              <a:t>Благодарю за внимание!</a:t>
            </a:r>
            <a:endParaRPr lang="ru-RU" sz="6000" b="1" dirty="0">
              <a:ln>
                <a:solidFill>
                  <a:srgbClr val="C00000"/>
                </a:solidFill>
              </a:ln>
              <a:solidFill>
                <a:srgbClr val="FFFF00"/>
              </a:solidFill>
              <a:latin typeface="Franklin Gothic Heavy" pitchFamily="34" charset="0"/>
            </a:endParaRPr>
          </a:p>
        </p:txBody>
      </p:sp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714356"/>
            <a:ext cx="518457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Любимые предметы: технология, информатика, математика и ОРК </a:t>
            </a:r>
            <a:endParaRPr lang="ru-RU" sz="3200" b="1" dirty="0">
              <a:ln>
                <a:solidFill>
                  <a:srgbClr val="C00000"/>
                </a:solidFill>
              </a:ln>
              <a:solidFill>
                <a:srgbClr val="FFFF00"/>
              </a:solidFill>
              <a:latin typeface="Arial Black" pitchFamily="34" charset="0"/>
            </a:endParaRPr>
          </a:p>
        </p:txBody>
      </p:sp>
      <p:pic>
        <p:nvPicPr>
          <p:cNvPr id="5" name="Рисунок 4" descr="фото  корюкина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072066" y="3643314"/>
            <a:ext cx="1571636" cy="2291969"/>
          </a:xfrm>
          <a:prstGeom prst="rect">
            <a:avLst/>
          </a:prstGeom>
          <a:ln>
            <a:solidFill>
              <a:srgbClr val="CCFF33"/>
            </a:solidFill>
          </a:ln>
        </p:spPr>
      </p:pic>
      <p:pic>
        <p:nvPicPr>
          <p:cNvPr id="6" name="Рисунок 5" descr="фото  голубкина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2857488" y="3571876"/>
            <a:ext cx="1571636" cy="2226484"/>
          </a:xfrm>
          <a:prstGeom prst="rect">
            <a:avLst/>
          </a:prstGeom>
          <a:ln>
            <a:solidFill>
              <a:srgbClr val="CCFF33"/>
            </a:solidFill>
          </a:ln>
        </p:spPr>
      </p:pic>
      <p:pic>
        <p:nvPicPr>
          <p:cNvPr id="7" name="Рисунок 6" descr="фото  химинченко.jpg"/>
          <p:cNvPicPr>
            <a:picLocks noChangeAspect="1"/>
          </p:cNvPicPr>
          <p:nvPr/>
        </p:nvPicPr>
        <p:blipFill>
          <a:blip r:embed="rId4" cstate="email">
            <a:lum contrast="20000"/>
          </a:blip>
          <a:srcRect/>
          <a:stretch>
            <a:fillRect/>
          </a:stretch>
        </p:blipFill>
        <p:spPr>
          <a:xfrm>
            <a:off x="928662" y="3071810"/>
            <a:ext cx="1506151" cy="2357454"/>
          </a:xfrm>
          <a:prstGeom prst="rect">
            <a:avLst/>
          </a:prstGeom>
          <a:ln>
            <a:solidFill>
              <a:srgbClr val="CCFF33"/>
            </a:solidFill>
          </a:ln>
        </p:spPr>
      </p:pic>
      <p:pic>
        <p:nvPicPr>
          <p:cNvPr id="8" name="Рисунок 7" descr="фото  москалева.jpg"/>
          <p:cNvPicPr>
            <a:picLocks noChangeAspect="1"/>
          </p:cNvPicPr>
          <p:nvPr/>
        </p:nvPicPr>
        <p:blipFill>
          <a:blip r:embed="rId5" cstate="email">
            <a:lum contrast="10000"/>
          </a:blip>
          <a:srcRect/>
          <a:stretch>
            <a:fillRect/>
          </a:stretch>
        </p:blipFill>
        <p:spPr>
          <a:xfrm>
            <a:off x="7000892" y="3071810"/>
            <a:ext cx="1643074" cy="2327688"/>
          </a:xfrm>
          <a:prstGeom prst="rect">
            <a:avLst/>
          </a:prstGeom>
          <a:ln>
            <a:solidFill>
              <a:srgbClr val="CCFF33"/>
            </a:solidFill>
          </a:ln>
        </p:spPr>
      </p:pic>
      <p:pic>
        <p:nvPicPr>
          <p:cNvPr id="9" name="Рисунок 8" descr="фото я.jpg"/>
          <p:cNvPicPr>
            <a:picLocks noChangeAspect="1"/>
          </p:cNvPicPr>
          <p:nvPr/>
        </p:nvPicPr>
        <p:blipFill>
          <a:blip r:embed="rId6" cstate="email">
            <a:lum contrast="10000"/>
          </a:blip>
          <a:srcRect/>
          <a:stretch>
            <a:fillRect/>
          </a:stretch>
        </p:blipFill>
        <p:spPr>
          <a:xfrm>
            <a:off x="7072330" y="357166"/>
            <a:ext cx="1525411" cy="2357454"/>
          </a:xfrm>
          <a:prstGeom prst="rect">
            <a:avLst/>
          </a:prstGeom>
          <a:ln>
            <a:solidFill>
              <a:srgbClr val="CCFF33"/>
            </a:solidFill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7224" y="1142984"/>
            <a:ext cx="7848600" cy="1643074"/>
          </a:xfrm>
        </p:spPr>
        <p:txBody>
          <a:bodyPr/>
          <a:lstStyle/>
          <a:p>
            <a:r>
              <a:rPr lang="ru-RU" sz="6600" b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Franklin Gothic Heavy" pitchFamily="34" charset="0"/>
              </a:rPr>
              <a:t>МОЯ УЧЁБА</a:t>
            </a:r>
            <a:endParaRPr lang="en-US" sz="6600" b="1" dirty="0">
              <a:ln>
                <a:solidFill>
                  <a:srgbClr val="C00000"/>
                </a:solidFill>
              </a:ln>
              <a:solidFill>
                <a:srgbClr val="FFFF00"/>
              </a:solidFill>
              <a:latin typeface="Franklin Gothic Heavy" pitchFamily="34" charset="0"/>
            </a:endParaRPr>
          </a:p>
        </p:txBody>
      </p:sp>
      <p:pic>
        <p:nvPicPr>
          <p:cNvPr id="4" name="Рисунок 3" descr="ведомость калинин.jpg"/>
          <p:cNvPicPr>
            <a:picLocks noChangeAspect="1"/>
          </p:cNvPicPr>
          <p:nvPr/>
        </p:nvPicPr>
        <p:blipFill>
          <a:blip r:embed="rId2" cstate="email">
            <a:lum contrast="20000"/>
          </a:blip>
          <a:srcRect/>
          <a:stretch>
            <a:fillRect/>
          </a:stretch>
        </p:blipFill>
        <p:spPr>
          <a:xfrm>
            <a:off x="1857356" y="2928934"/>
            <a:ext cx="5000660" cy="3707386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28662" y="428604"/>
            <a:ext cx="520847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Контрольные и </a:t>
            </a:r>
          </a:p>
          <a:p>
            <a:r>
              <a:rPr lang="ru-RU" sz="3600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творческие работы</a:t>
            </a:r>
            <a:endParaRPr lang="ru-RU" sz="3600" dirty="0"/>
          </a:p>
        </p:txBody>
      </p:sp>
      <p:pic>
        <p:nvPicPr>
          <p:cNvPr id="4" name="Рисунок 3" descr="к р ка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28596" y="1857364"/>
            <a:ext cx="2548777" cy="3714776"/>
          </a:xfrm>
          <a:prstGeom prst="rect">
            <a:avLst/>
          </a:prstGeom>
          <a:ln>
            <a:solidFill>
              <a:srgbClr val="CCFF33"/>
            </a:solidFill>
          </a:ln>
        </p:spPr>
      </p:pic>
      <p:pic>
        <p:nvPicPr>
          <p:cNvPr id="5" name="Рисунок 4" descr="к р ка 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428992" y="2357430"/>
            <a:ext cx="2643206" cy="2620736"/>
          </a:xfrm>
          <a:prstGeom prst="rect">
            <a:avLst/>
          </a:prstGeom>
          <a:ln>
            <a:solidFill>
              <a:srgbClr val="CCFF33"/>
            </a:solidFill>
          </a:ln>
        </p:spPr>
      </p:pic>
      <p:pic>
        <p:nvPicPr>
          <p:cNvPr id="6" name="Рисунок 5" descr="к р ка 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500826" y="1785926"/>
            <a:ext cx="2264009" cy="2102294"/>
          </a:xfrm>
          <a:prstGeom prst="rect">
            <a:avLst/>
          </a:prstGeom>
          <a:ln>
            <a:solidFill>
              <a:srgbClr val="CCFF33"/>
            </a:solidFill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332656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Окружающий мир: </a:t>
            </a:r>
            <a:endParaRPr lang="ru-RU" sz="4000" i="1" dirty="0">
              <a:ln>
                <a:solidFill>
                  <a:srgbClr val="C00000"/>
                </a:solidFill>
              </a:ln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843808" y="5445224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Страны мира</a:t>
            </a:r>
            <a:endParaRPr lang="ru-RU" sz="2800" dirty="0"/>
          </a:p>
        </p:txBody>
      </p:sp>
      <p:pic>
        <p:nvPicPr>
          <p:cNvPr id="18" name="Рисунок 17" descr="сообщ ка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3059832" y="1124744"/>
            <a:ext cx="2664296" cy="4004462"/>
          </a:xfrm>
          <a:prstGeom prst="rect">
            <a:avLst/>
          </a:prstGeom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6"/>
            <a:ext cx="84249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Литературное чтение:</a:t>
            </a:r>
            <a:endParaRPr lang="ru-RU" sz="4000" i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5085184"/>
            <a:ext cx="451117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«Снежная королева»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788024" y="1412776"/>
            <a:ext cx="396044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«Черная курица, или Подземные жители»</a:t>
            </a:r>
            <a:endParaRPr lang="ru-RU" sz="2800" dirty="0"/>
          </a:p>
        </p:txBody>
      </p:sp>
      <p:pic>
        <p:nvPicPr>
          <p:cNvPr id="5" name="Рисунок 4" descr="рис ка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572132" y="3357562"/>
            <a:ext cx="2786082" cy="2481902"/>
          </a:xfrm>
          <a:prstGeom prst="rect">
            <a:avLst/>
          </a:prstGeom>
          <a:ln>
            <a:solidFill>
              <a:srgbClr val="CCFF33"/>
            </a:solidFill>
          </a:ln>
        </p:spPr>
      </p:pic>
      <p:pic>
        <p:nvPicPr>
          <p:cNvPr id="6" name="Рисунок 5" descr="рис ка 1.jpg"/>
          <p:cNvPicPr>
            <a:picLocks noChangeAspect="1"/>
          </p:cNvPicPr>
          <p:nvPr/>
        </p:nvPicPr>
        <p:blipFill>
          <a:blip r:embed="rId3" cstate="email">
            <a:lum bright="-10000" contrast="10000"/>
          </a:blip>
          <a:srcRect/>
          <a:stretch>
            <a:fillRect/>
          </a:stretch>
        </p:blipFill>
        <p:spPr>
          <a:xfrm>
            <a:off x="500034" y="1714488"/>
            <a:ext cx="4143404" cy="2951759"/>
          </a:xfrm>
          <a:prstGeom prst="rect">
            <a:avLst/>
          </a:prstGeom>
          <a:ln>
            <a:solidFill>
              <a:srgbClr val="CCFF33"/>
            </a:solidFill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404664"/>
            <a:ext cx="82089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Основы религиозных культур: </a:t>
            </a:r>
            <a:endParaRPr lang="ru-RU" sz="4000" i="1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1772816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Родовое дерево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4499992" y="1844824"/>
            <a:ext cx="44644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Презентация об Астане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1115616" y="6093296"/>
            <a:ext cx="4608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Групповая  работа 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5831632" y="6072206"/>
            <a:ext cx="33123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n>
                  <a:solidFill>
                    <a:srgbClr val="C00000"/>
                  </a:solidFill>
                </a:ln>
                <a:solidFill>
                  <a:srgbClr val="FFFF00"/>
                </a:solidFill>
                <a:latin typeface="Arial Black" pitchFamily="34" charset="0"/>
              </a:rPr>
              <a:t>Круглый стол</a:t>
            </a:r>
            <a:endParaRPr lang="ru-RU" sz="2800" dirty="0"/>
          </a:p>
        </p:txBody>
      </p:sp>
      <p:pic>
        <p:nvPicPr>
          <p:cNvPr id="8" name="Рисунок 7" descr="древо ка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357158" y="2285992"/>
            <a:ext cx="2571768" cy="2000264"/>
          </a:xfrm>
          <a:prstGeom prst="rect">
            <a:avLst/>
          </a:prstGeom>
          <a:ln>
            <a:solidFill>
              <a:srgbClr val="CCFF33"/>
            </a:solidFill>
          </a:ln>
        </p:spPr>
      </p:pic>
      <p:pic>
        <p:nvPicPr>
          <p:cNvPr id="10" name="Рисунок 9" descr="SAM_277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857884" y="3929066"/>
            <a:ext cx="2786050" cy="2089538"/>
          </a:xfrm>
          <a:prstGeom prst="rect">
            <a:avLst/>
          </a:prstGeom>
          <a:ln>
            <a:solidFill>
              <a:srgbClr val="CCFF33"/>
            </a:solidFill>
          </a:ln>
        </p:spPr>
      </p:pic>
      <p:pic>
        <p:nvPicPr>
          <p:cNvPr id="11" name="Рисунок 10" descr="SAM_2769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929058" y="2357430"/>
            <a:ext cx="1821651" cy="2428868"/>
          </a:xfrm>
          <a:prstGeom prst="rect">
            <a:avLst/>
          </a:prstGeom>
          <a:ln>
            <a:solidFill>
              <a:srgbClr val="CCFF33"/>
            </a:solidFill>
          </a:ln>
        </p:spPr>
      </p:pic>
      <p:pic>
        <p:nvPicPr>
          <p:cNvPr id="13" name="Рисунок 12" descr="K:\DCIM\100PHOTO\SAM_2971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071670" y="4429132"/>
            <a:ext cx="2214578" cy="1571636"/>
          </a:xfrm>
          <a:prstGeom prst="rect">
            <a:avLst/>
          </a:prstGeom>
          <a:noFill/>
          <a:ln w="9525">
            <a:solidFill>
              <a:srgbClr val="CCFF33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wheel spokes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нимированные (15)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анимированные (15)</Template>
  <TotalTime>359</TotalTime>
  <Words>150</Words>
  <Application>Microsoft Office PowerPoint</Application>
  <PresentationFormat>Экран (4:3)</PresentationFormat>
  <Paragraphs>52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анимированные (15)</vt:lpstr>
      <vt:lpstr>Калинин Илья </vt:lpstr>
      <vt:lpstr>МОЙ МИР:  МОЯ ШКОЛА </vt:lpstr>
      <vt:lpstr>Слайд 3</vt:lpstr>
      <vt:lpstr>МОЯ УЧЁБА</vt:lpstr>
      <vt:lpstr>Слайд 5</vt:lpstr>
      <vt:lpstr>Слайд 6</vt:lpstr>
      <vt:lpstr>Слайд 7</vt:lpstr>
      <vt:lpstr>Слайд 8</vt:lpstr>
      <vt:lpstr>Слайд 9</vt:lpstr>
      <vt:lpstr>МОЯ ОБЩЕСТВЕННАЯ РАБОТА </vt:lpstr>
      <vt:lpstr>Слайд 11</vt:lpstr>
      <vt:lpstr>Слайд 12</vt:lpstr>
      <vt:lpstr>МОЁ ТВОРЧЕСТВО</vt:lpstr>
      <vt:lpstr>МОИ ВПЕЧАТЛЕНИЯ</vt:lpstr>
      <vt:lpstr>Слайд 15</vt:lpstr>
      <vt:lpstr>Слайд 16</vt:lpstr>
      <vt:lpstr>Слайд 17</vt:lpstr>
      <vt:lpstr>МОИ ДОСТИЖЕНИЯ</vt:lpstr>
      <vt:lpstr>Слайд 19</vt:lpstr>
      <vt:lpstr>РАБОТА, КОТОРОЙ  Я ГОРЖУСЬ</vt:lpstr>
      <vt:lpstr>Благодарю за внимание!</vt:lpstr>
    </vt:vector>
  </TitlesOfParts>
  <Company>SPK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Калинин Илья </dc:title>
  <dc:creator>Надя</dc:creator>
  <cp:lastModifiedBy>Пользователь Windows</cp:lastModifiedBy>
  <cp:revision>41</cp:revision>
  <dcterms:created xsi:type="dcterms:W3CDTF">2013-05-13T17:14:47Z</dcterms:created>
  <dcterms:modified xsi:type="dcterms:W3CDTF">2015-01-27T06:06:26Z</dcterms:modified>
</cp:coreProperties>
</file>