
<file path=[Content_Types].xml><?xml version="1.0" encoding="utf-8"?>
<Types xmlns="http://schemas.openxmlformats.org/package/2006/content-types">
  <Default ContentType="image/x-emf" Extension="emf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43555E-2617-4190-B318-0BB4FB04898C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0C8FD-4852-4E83-82A2-B8AF8D2EEEDC}" type="slidenum">
              <a:rPr lang="ru-RU" smtClean="0"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5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7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9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4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628800"/>
            <a:ext cx="8604448" cy="59944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solidFill>
                  <a:schemeClr val="tx1"/>
                </a:solidFill>
              </a:rPr>
              <a:t>Контрольная </a:t>
            </a:r>
            <a:r>
              <a:rPr lang="ru-RU" sz="6000" dirty="0" smtClean="0">
                <a:solidFill>
                  <a:schemeClr val="tx1"/>
                </a:solidFill>
              </a:rPr>
              <a:t>работа</a:t>
            </a:r>
            <a:br>
              <a:rPr lang="ru-RU" sz="6000" dirty="0" smtClean="0">
                <a:solidFill>
                  <a:schemeClr val="tx1"/>
                </a:solidFill>
              </a:rPr>
            </a:br>
            <a:r>
              <a:rPr lang="ru-RU" dirty="0" smtClean="0"/>
              <a:t>по искусству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3212976"/>
            <a:ext cx="4013200" cy="428625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/>
              <a:t>8 класс</a:t>
            </a:r>
            <a:endParaRPr lang="ru-RU" sz="4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5824428"/>
            <a:ext cx="74783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Подготовила учитель ИЗО и черчения </a:t>
            </a:r>
            <a:r>
              <a:rPr lang="ru-RU" b="1" dirty="0" err="1" smtClean="0">
                <a:solidFill>
                  <a:srgbClr val="002060"/>
                </a:solidFill>
              </a:rPr>
              <a:t>Лушонкова</a:t>
            </a:r>
            <a:r>
              <a:rPr lang="ru-RU" b="1" dirty="0" smtClean="0">
                <a:solidFill>
                  <a:srgbClr val="002060"/>
                </a:solidFill>
              </a:rPr>
              <a:t> С.В.</a:t>
            </a:r>
            <a:endParaRPr lang="de-DE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77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04664"/>
            <a:ext cx="8928992" cy="114300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1.</a:t>
            </a:r>
            <a:r>
              <a:rPr lang="ru-RU" sz="4000" dirty="0" smtClean="0"/>
              <a:t> Назовите архитектурные постройки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844824"/>
            <a:ext cx="3994776" cy="41227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276872"/>
            <a:ext cx="3346704" cy="34747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0070C0"/>
                </a:solidFill>
              </a:rPr>
              <a:t>Б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916832"/>
            <a:ext cx="3135118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534" y="2060848"/>
            <a:ext cx="3662476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89653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856983" cy="924475"/>
          </a:xfrm>
        </p:spPr>
        <p:txBody>
          <a:bodyPr/>
          <a:lstStyle/>
          <a:p>
            <a:r>
              <a:rPr lang="ru-RU" sz="4000" b="1" dirty="0"/>
              <a:t>Назовите архитектурные постройки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916832"/>
            <a:ext cx="3471277" cy="40513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2051" name="Picture 3" descr="C:\Users\Asus\Desktop\DSC_0843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01" y="1268760"/>
            <a:ext cx="3520689" cy="5256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Asus\Desktop\3sobreim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124744"/>
            <a:ext cx="3857124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096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84976" cy="9244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2. </a:t>
            </a:r>
            <a:r>
              <a:rPr lang="ru-RU" sz="4000" b="1" dirty="0" smtClean="0"/>
              <a:t>Перечислите законы красоты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700808"/>
            <a:ext cx="8568952" cy="291539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3.</a:t>
            </a:r>
            <a:r>
              <a:rPr lang="ru-RU" sz="4000" b="1" dirty="0" smtClean="0"/>
              <a:t>Напишите определения:</a:t>
            </a:r>
          </a:p>
          <a:p>
            <a:pPr marL="0" indent="0">
              <a:buNone/>
            </a:pPr>
            <a:r>
              <a:rPr lang="ru-RU" sz="4000" b="1" dirty="0" smtClean="0"/>
              <a:t>-гармония</a:t>
            </a:r>
          </a:p>
          <a:p>
            <a:pPr marL="0" indent="0">
              <a:buNone/>
            </a:pPr>
            <a:r>
              <a:rPr lang="ru-RU" sz="4000" b="1" dirty="0" smtClean="0"/>
              <a:t>- композиция</a:t>
            </a:r>
          </a:p>
          <a:p>
            <a:pPr marL="0" indent="0">
              <a:buNone/>
            </a:pPr>
            <a:r>
              <a:rPr lang="ru-RU" sz="4000" b="1" dirty="0" smtClean="0"/>
              <a:t>-шлягер</a:t>
            </a:r>
          </a:p>
          <a:p>
            <a:pPr marL="0" indent="0">
              <a:buNone/>
            </a:pP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4040757"/>
            <a:ext cx="8712968" cy="279209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>
                <a:solidFill>
                  <a:srgbClr val="0070C0"/>
                </a:solidFill>
              </a:rPr>
              <a:t>4. </a:t>
            </a:r>
            <a:r>
              <a:rPr lang="ru-RU" sz="4000" b="1" dirty="0"/>
              <a:t>Назовите эталоны красоты разных эпох?</a:t>
            </a:r>
          </a:p>
        </p:txBody>
      </p:sp>
    </p:spTree>
    <p:extLst>
      <p:ext uri="{BB962C8B-B14F-4D97-AF65-F5344CB8AC3E}">
        <p14:creationId xmlns:p14="http://schemas.microsoft.com/office/powerpoint/2010/main" val="4209998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675724"/>
            <a:ext cx="8928992" cy="924475"/>
          </a:xfrm>
        </p:spPr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5. </a:t>
            </a:r>
            <a:r>
              <a:rPr lang="ru-RU" sz="4000" b="1" dirty="0" smtClean="0"/>
              <a:t>Назовите автора и название картин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809749"/>
            <a:ext cx="4373215" cy="8991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А.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7551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Б.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564904"/>
            <a:ext cx="4445692" cy="38884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564904"/>
            <a:ext cx="4433635" cy="3240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55627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2720" y="260648"/>
            <a:ext cx="3471277" cy="68314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В.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8024" y="116632"/>
            <a:ext cx="3469242" cy="61113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70C0"/>
                </a:solidFill>
              </a:rPr>
              <a:t>Г.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836712"/>
            <a:ext cx="4707121" cy="47525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882" y="836712"/>
            <a:ext cx="4086555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888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0"/>
            <a:ext cx="7123080" cy="924475"/>
          </a:xfrm>
        </p:spPr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Д.                          Е.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980727"/>
            <a:ext cx="3288071" cy="6155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52298" y="1052736"/>
            <a:ext cx="4395383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1464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rgbClr val="0070C0"/>
                </a:solidFill>
              </a:rPr>
              <a:t>Ж.</a:t>
            </a:r>
            <a:endParaRPr lang="ru-RU" sz="4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9367699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322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67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Summer</vt:lpstr>
      <vt:lpstr>Контрольная работа по искусству</vt:lpstr>
      <vt:lpstr>1. Назовите архитектурные постройки</vt:lpstr>
      <vt:lpstr>Назовите архитектурные постройки</vt:lpstr>
      <vt:lpstr>2. Перечислите законы красоты</vt:lpstr>
      <vt:lpstr>5. Назовите автора и название картин</vt:lpstr>
      <vt:lpstr>Презентация PowerPoint</vt:lpstr>
      <vt:lpstr>Д.                          Е.</vt:lpstr>
      <vt:lpstr>Ж.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Контрольная работа</dc:title>
  <dc:creator>Asus</dc:creator>
  <cp:lastModifiedBy>Asus</cp:lastModifiedBy>
  <cp:revision>8</cp:revision>
  <dcterms:created xsi:type="dcterms:W3CDTF">2013-05-13T13:03:34Z</dcterms:created>
  <dcterms:modified xsi:type="dcterms:W3CDTF">2015-01-27T14:35:04Z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477027</vt:lpwstr>
  </property>
  <property fmtid="{D5CDD505-2E9C-101B-9397-08002B2CF9AE}" name="NXPowerLiteSettings" pid="3">
    <vt:lpwstr>B64006B004C800</vt:lpwstr>
  </property>
  <property fmtid="{D5CDD505-2E9C-101B-9397-08002B2CF9AE}" name="NXPowerLiteVersion" pid="4">
    <vt:lpwstr>D4.3.1</vt:lpwstr>
  </property>
</Properties>
</file>