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FA111-E424-4273-B95F-9F4914F1A64D}" type="datetimeFigureOut">
              <a:rPr lang="de-DE" smtClean="0"/>
              <a:t>27.01.2015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46C5D-84F4-4B4E-B0C1-A39D5DF9E526}" type="slidenum">
              <a:rPr lang="de-DE" smtClean="0"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Контрольная работа по искусству 11 класс</a:t>
            </a:r>
            <a:endParaRPr lang="de-DE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Составила учитель ИЗО и черчения </a:t>
            </a:r>
            <a:r>
              <a:rPr lang="ru-RU" dirty="0" err="1" smtClean="0"/>
              <a:t>Лушонкова</a:t>
            </a:r>
            <a:r>
              <a:rPr lang="ru-RU" smtClean="0"/>
              <a:t> С.В.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964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15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675724"/>
            <a:ext cx="7450987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</a:t>
            </a:r>
            <a:r>
              <a:rPr lang="ru-RU" b="1" dirty="0" smtClean="0"/>
              <a:t>Как переводится стиль классицизм?</a:t>
            </a:r>
            <a:endParaRPr lang="de-DE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1807361"/>
            <a:ext cx="8208911" cy="36378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2.</a:t>
            </a:r>
            <a:r>
              <a:rPr lang="ru-RU" sz="3200" b="1" dirty="0" smtClean="0"/>
              <a:t>Как переводится стиль рококо?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3.</a:t>
            </a:r>
            <a:r>
              <a:rPr lang="ru-RU" sz="3200" b="1" dirty="0" smtClean="0"/>
              <a:t>Каким образцам следовало искусство классицизма?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4.</a:t>
            </a:r>
            <a:r>
              <a:rPr lang="ru-RU" sz="3200" b="1" dirty="0" smtClean="0"/>
              <a:t>Какая главная цель искусства рококо?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5.</a:t>
            </a:r>
            <a:r>
              <a:rPr lang="ru-RU" sz="3200" b="1" dirty="0" smtClean="0"/>
              <a:t>Кто был основоположником сентиментализма?</a:t>
            </a:r>
          </a:p>
          <a:p>
            <a:pPr marL="0" indent="0">
              <a:buNone/>
            </a:pP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236622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75724"/>
            <a:ext cx="7522995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6.</a:t>
            </a:r>
            <a:r>
              <a:rPr lang="ru-RU" b="1" dirty="0" smtClean="0"/>
              <a:t>Назовите архитектурную постройку, её автора и место расположения?</a:t>
            </a:r>
            <a:endParaRPr lang="de-DE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68962"/>
            <a:ext cx="7591343" cy="48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07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7.</a:t>
            </a:r>
            <a:r>
              <a:rPr lang="ru-RU" b="1" dirty="0" smtClean="0"/>
              <a:t>Определите авторов этих картин?</a:t>
            </a:r>
            <a:endParaRPr lang="de-DE" b="1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93721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5811"/>
            <a:ext cx="3474018" cy="4397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84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8.</a:t>
            </a:r>
            <a:r>
              <a:rPr lang="ru-RU" b="1" dirty="0" smtClean="0">
                <a:solidFill>
                  <a:prstClr val="white"/>
                </a:solidFill>
              </a:rPr>
              <a:t>Определите название и авторов </a:t>
            </a:r>
            <a:r>
              <a:rPr lang="ru-RU" b="1" dirty="0">
                <a:solidFill>
                  <a:prstClr val="white"/>
                </a:solidFill>
              </a:rPr>
              <a:t>этих картин?</a:t>
            </a:r>
            <a:endParaRPr lang="de-DE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" y="2420888"/>
            <a:ext cx="4308017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646847" cy="449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48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/>
              <a:t>Соотнесите композиторов Венской классической школы и их произведения?</a:t>
            </a:r>
            <a:endParaRPr lang="de-DE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Йозеф Гайдн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Амадей  Моцарт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Л. </a:t>
            </a:r>
            <a:r>
              <a:rPr lang="ru-RU" sz="3200" b="1" dirty="0" err="1" smtClean="0">
                <a:solidFill>
                  <a:srgbClr val="FFFF00"/>
                </a:solidFill>
              </a:rPr>
              <a:t>ван</a:t>
            </a:r>
            <a:r>
              <a:rPr lang="ru-RU" sz="3200" b="1" dirty="0" smtClean="0">
                <a:solidFill>
                  <a:srgbClr val="FFFF00"/>
                </a:solidFill>
              </a:rPr>
              <a:t> Бетховен</a:t>
            </a:r>
            <a:endParaRPr lang="de-DE" sz="3200" b="1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1844824"/>
            <a:ext cx="4104456" cy="449957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«Времена года»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«Лунная» соната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«Реквием»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«Аппассионата»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«Волшебная флейта»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«Свадьба Фигаро»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«Дон Жуан»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13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64896" cy="92447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>
                <a:solidFill>
                  <a:srgbClr val="FF0000"/>
                </a:solidFill>
              </a:rPr>
              <a:t>0</a:t>
            </a:r>
            <a:r>
              <a:rPr lang="ru-RU" b="1" dirty="0" smtClean="0"/>
              <a:t>.Определите архитектора и название данной постройки.</a:t>
            </a:r>
            <a:endParaRPr lang="de-DE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74794"/>
            <a:ext cx="6837784" cy="512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34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690" y="404664"/>
            <a:ext cx="8280920" cy="924475"/>
          </a:xfrm>
        </p:spPr>
        <p:txBody>
          <a:bodyPr/>
          <a:lstStyle/>
          <a:p>
            <a:r>
              <a:rPr b="1" dirty="0" lang="en-US" smtClean="0">
                <a:solidFill>
                  <a:srgbClr val="FF0000"/>
                </a:solidFill>
              </a:rPr>
              <a:t>1</a:t>
            </a:r>
            <a:r>
              <a:rPr b="1" dirty="0" lang="ru-RU" smtClean="0">
                <a:solidFill>
                  <a:srgbClr val="FF0000"/>
                </a:solidFill>
              </a:rPr>
              <a:t>1</a:t>
            </a:r>
            <a:r>
              <a:rPr b="1" dirty="0" lang="ru-RU" smtClean="0"/>
              <a:t>.Определите </a:t>
            </a:r>
            <a:r>
              <a:rPr b="1" dirty="0" lang="ru-RU"/>
              <a:t>архитектора и название данной постройки.</a:t>
            </a:r>
            <a:endParaRPr dirty="0" lang="de-DE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de-DE"/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 bwMode="auto">
          <a:xfrm>
            <a:off x="323528" y="2492896"/>
            <a:ext cx="844724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57938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936" cy="92447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/>
              <a:t>.Определите </a:t>
            </a:r>
            <a:r>
              <a:rPr lang="ru-RU" b="1" dirty="0"/>
              <a:t>архитектора и название данной постройки.</a:t>
            </a:r>
            <a:endParaRPr lang="de-DE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81" y="1556792"/>
            <a:ext cx="7848872" cy="524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34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109</TotalTime>
  <Words>132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Winter</vt:lpstr>
      <vt:lpstr>Контрольная работа по искусству 11 класс</vt:lpstr>
      <vt:lpstr>1.Как переводится стиль классицизм?</vt:lpstr>
      <vt:lpstr>6.Назовите архитектурную постройку, её автора и место расположения?</vt:lpstr>
      <vt:lpstr>7.Определите авторов этих картин?</vt:lpstr>
      <vt:lpstr>8.Определите название и авторов этих картин?</vt:lpstr>
      <vt:lpstr>9.Соотнесите композиторов Венской классической школы и их произведения?</vt:lpstr>
      <vt:lpstr>10.Определите архитектора и название данной постройки.</vt:lpstr>
      <vt:lpstr>11.Определите архитектора и название данной постройки.</vt:lpstr>
      <vt:lpstr>12.Определите архитектора и название данной постройки.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11</cp:revision>
  <dcterms:created xsi:type="dcterms:W3CDTF">2014-12-14T14:46:24Z</dcterms:created>
  <dcterms:modified xsi:type="dcterms:W3CDTF">2015-01-27T14:27:19Z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1235809</vt:lpwstr>
  </property>
  <property fmtid="{D5CDD505-2E9C-101B-9397-08002B2CF9AE}" name="NXPowerLiteSettings" pid="3">
    <vt:lpwstr>B64006B004C800</vt:lpwstr>
  </property>
  <property fmtid="{D5CDD505-2E9C-101B-9397-08002B2CF9AE}" name="NXPowerLiteVersion" pid="4">
    <vt:lpwstr>D4.3.1</vt:lpwstr>
  </property>
</Properties>
</file>