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image/x-emf" Extension="e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146E-2EA8-40DD-A1D4-CD62FAF4C17B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591F1-1CE3-4D96-AACF-677F2D06B6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146E-2EA8-40DD-A1D4-CD62FAF4C17B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591F1-1CE3-4D96-AACF-677F2D06B6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146E-2EA8-40DD-A1D4-CD62FAF4C17B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591F1-1CE3-4D96-AACF-677F2D06B6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146E-2EA8-40DD-A1D4-CD62FAF4C17B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591F1-1CE3-4D96-AACF-677F2D06B6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146E-2EA8-40DD-A1D4-CD62FAF4C17B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591F1-1CE3-4D96-AACF-677F2D06B6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146E-2EA8-40DD-A1D4-CD62FAF4C17B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591F1-1CE3-4D96-AACF-677F2D06B6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146E-2EA8-40DD-A1D4-CD62FAF4C17B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591F1-1CE3-4D96-AACF-677F2D06B6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146E-2EA8-40DD-A1D4-CD62FAF4C17B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591F1-1CE3-4D96-AACF-677F2D06B6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146E-2EA8-40DD-A1D4-CD62FAF4C17B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591F1-1CE3-4D96-AACF-677F2D06B6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146E-2EA8-40DD-A1D4-CD62FAF4C17B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591F1-1CE3-4D96-AACF-677F2D06B60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E146E-2EA8-40DD-A1D4-CD62FAF4C17B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591F1-1CE3-4D96-AACF-677F2D06B60F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AD7E146E-2EA8-40DD-A1D4-CD62FAF4C17B}" type="datetimeFigureOut">
              <a:rPr lang="ru-RU" smtClean="0"/>
              <a:t>04.03.2013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32591F1-1CE3-4D96-AACF-677F2D06B60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19.jpeg" Type="http://schemas.openxmlformats.org/officeDocument/2006/relationships/image"/><Relationship Id="rId1" Target="../slideLayouts/slideLayout5.xml" Type="http://schemas.openxmlformats.org/officeDocument/2006/relationships/slideLayout"/><Relationship Id="rId4" Target="../media/image21.jpeg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5.xml" Type="http://schemas.openxmlformats.org/officeDocument/2006/relationships/slideLayout"/><Relationship Id="rId4" Target="../media/image13.jpeg" Type="http://schemas.openxmlformats.org/officeDocument/2006/relationships/image"/></Relationships>
</file>

<file path=ppt/slides/_rels/slide9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5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908720"/>
            <a:ext cx="7117180" cy="2448272"/>
          </a:xfrm>
        </p:spPr>
        <p:txBody>
          <a:bodyPr/>
          <a:lstStyle/>
          <a:p>
            <a:pPr algn="ctr"/>
            <a:r>
              <a:rPr lang="ru-RU" b="1" dirty="0" smtClean="0"/>
              <a:t>Контрольная работа по искусству 8 класс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797152"/>
            <a:ext cx="7883038" cy="861420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Составила учитель ИЗО и черчения </a:t>
            </a:r>
            <a:r>
              <a:rPr lang="ru-RU" b="1" dirty="0" err="1" smtClean="0">
                <a:solidFill>
                  <a:srgbClr val="C00000"/>
                </a:solidFill>
              </a:rPr>
              <a:t>Лушонкова</a:t>
            </a:r>
            <a:r>
              <a:rPr lang="ru-RU" b="1" dirty="0" smtClean="0">
                <a:solidFill>
                  <a:srgbClr val="C00000"/>
                </a:solidFill>
              </a:rPr>
              <a:t> С.В.</a:t>
            </a:r>
          </a:p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МОУ «СОШ № 40»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4601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16.</a:t>
            </a:r>
            <a:r>
              <a:rPr lang="ru-RU" b="1" dirty="0" smtClean="0"/>
              <a:t>Напишите </a:t>
            </a:r>
            <a:r>
              <a:rPr lang="ru-RU" b="1" dirty="0" smtClean="0"/>
              <a:t>определение </a:t>
            </a:r>
            <a:r>
              <a:rPr lang="ru-RU" b="1" dirty="0" smtClean="0">
                <a:solidFill>
                  <a:srgbClr val="C00000"/>
                </a:solidFill>
              </a:rPr>
              <a:t>«Мифы»-это…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«Ритуал»-это…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«Обряд»-это…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5556" y="2276872"/>
            <a:ext cx="7992888" cy="57626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17.</a:t>
            </a:r>
            <a:r>
              <a:rPr lang="ru-RU" sz="2800" b="1" dirty="0" smtClean="0"/>
              <a:t>Кто </a:t>
            </a:r>
            <a:r>
              <a:rPr lang="ru-RU" sz="2800" b="1" dirty="0" smtClean="0"/>
              <a:t>авторы этих иллюстраций</a:t>
            </a:r>
            <a:endParaRPr lang="ru-RU" sz="28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4"/>
          </p:nvPr>
        </p:nvSpPr>
        <p:spPr>
          <a:xfrm>
            <a:off x="4283968" y="2924944"/>
            <a:ext cx="3471275" cy="347186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2" name="Picture 4" descr="C:\Users\Asus\Desktop\e31aed52462e3ff1c2e8a440469330e5_fu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924944"/>
            <a:ext cx="3238872" cy="4320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Asus\Desktop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996952"/>
            <a:ext cx="266429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735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18.</a:t>
            </a:r>
            <a:r>
              <a:rPr lang="ru-RU" b="1" dirty="0" smtClean="0"/>
              <a:t> Кто автор иконы и кто на ней изображён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28800"/>
            <a:ext cx="3873013" cy="52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56740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0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7125113" cy="924475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19</a:t>
            </a:r>
            <a:r>
              <a:rPr lang="ru-RU" b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.Определите название и автора репродукции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00808"/>
            <a:ext cx="5004048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8457" y="1340768"/>
            <a:ext cx="4427984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59150"/>
            <a:ext cx="5724525" cy="349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6892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7811030" cy="92447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20</a:t>
            </a:r>
            <a:r>
              <a:rPr lang="ru-RU" b="1" dirty="0" smtClean="0"/>
              <a:t>. Что такое абстракционизм?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3356992"/>
            <a:ext cx="4536504" cy="57626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21</a:t>
            </a:r>
            <a:r>
              <a:rPr lang="ru-RU" sz="2800" b="1" dirty="0" smtClean="0"/>
              <a:t>. Назовите автора и название репродукции</a:t>
            </a:r>
            <a:endParaRPr lang="ru-RU" sz="2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924" y="1844824"/>
            <a:ext cx="3600540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30312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76672"/>
            <a:ext cx="8496944" cy="924475"/>
          </a:xfrm>
        </p:spPr>
        <p:txBody>
          <a:bodyPr/>
          <a:lstStyle/>
          <a:p>
            <a:r>
              <a:rPr lang="ru-RU" sz="2400" b="1" u="sng" dirty="0">
                <a:solidFill>
                  <a:srgbClr val="C00000"/>
                </a:solidFill>
                <a:latin typeface="GaramondBookC-Bold"/>
              </a:rPr>
              <a:t>Художественно-творческое задание</a:t>
            </a:r>
            <a:br>
              <a:rPr lang="ru-RU" sz="2400" b="1" u="sng" dirty="0">
                <a:solidFill>
                  <a:srgbClr val="C00000"/>
                </a:solidFill>
                <a:latin typeface="GaramondBookC-Bold"/>
              </a:rPr>
            </a:br>
            <a:r>
              <a:rPr lang="ru-RU" sz="2400" b="1" dirty="0">
                <a:solidFill>
                  <a:srgbClr val="C00000"/>
                </a:solidFill>
                <a:latin typeface="GaramondBookC-Bold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GaramondBookC-Bold"/>
              </a:rPr>
            </a:br>
            <a:r>
              <a:rPr lang="ru-RU" sz="2400" b="1" dirty="0" smtClean="0">
                <a:solidFill>
                  <a:srgbClr val="C00000"/>
                </a:solidFill>
                <a:latin typeface="GaramondBookC-Bold"/>
              </a:rPr>
              <a:t>1. 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aramondBookC"/>
              </a:rPr>
              <a:t>Создайте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GaramondBookC"/>
              </a:rPr>
              <a:t>компьютерную презентацию на тему «Образ дороги в творчестве русских и </a:t>
            </a:r>
            <a:r>
              <a:rPr lang="ru-RU" sz="2400" b="1" dirty="0" smtClean="0">
                <a:solidFill>
                  <a:schemeClr val="accent4">
                    <a:lumMod val="75000"/>
                  </a:schemeClr>
                </a:solidFill>
                <a:latin typeface="GaramondBookC"/>
              </a:rPr>
              <a:t>зарубежных </a:t>
            </a:r>
            <a:r>
              <a:rPr lang="ru-RU" sz="2400" b="1" dirty="0">
                <a:solidFill>
                  <a:schemeClr val="accent4">
                    <a:lumMod val="75000"/>
                  </a:schemeClr>
                </a:solidFill>
                <a:latin typeface="GaramondBookC"/>
              </a:rPr>
              <a:t>художников».</a:t>
            </a:r>
            <a:endParaRPr lang="ru-RU" sz="24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772816"/>
            <a:ext cx="7125112" cy="19442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solidFill>
                  <a:srgbClr val="C00000"/>
                </a:solidFill>
                <a:latin typeface="GaramondBookC"/>
              </a:rPr>
              <a:t>2 . </a:t>
            </a:r>
            <a:r>
              <a:rPr lang="ru-RU" sz="2400" b="1" dirty="0" smtClean="0">
                <a:solidFill>
                  <a:srgbClr val="7030A0"/>
                </a:solidFill>
                <a:latin typeface="GaramondBookC"/>
              </a:rPr>
              <a:t>Представьте </a:t>
            </a:r>
            <a:r>
              <a:rPr lang="ru-RU" sz="2400" b="1" dirty="0">
                <a:solidFill>
                  <a:srgbClr val="7030A0"/>
                </a:solidFill>
                <a:latin typeface="GaramondBookC"/>
              </a:rPr>
              <a:t>себя в роли экскурсовода (по музею, городу) и подготовьте рассказ об </a:t>
            </a:r>
            <a:r>
              <a:rPr lang="ru-RU" sz="2400" b="1" dirty="0" smtClean="0">
                <a:solidFill>
                  <a:srgbClr val="7030A0"/>
                </a:solidFill>
                <a:latin typeface="GaramondBookC"/>
              </a:rPr>
              <a:t>одном  наиболее </a:t>
            </a:r>
            <a:r>
              <a:rPr lang="ru-RU" sz="2400" b="1" dirty="0">
                <a:solidFill>
                  <a:srgbClr val="7030A0"/>
                </a:solidFill>
                <a:latin typeface="GaramondBookC"/>
              </a:rPr>
              <a:t>значимом культурном объекте своего края</a:t>
            </a:r>
            <a:endParaRPr lang="ru-RU" sz="2400" b="1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789040"/>
            <a:ext cx="828092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GaramondBookC"/>
              </a:rPr>
              <a:t>3.  </a:t>
            </a:r>
            <a:r>
              <a:rPr lang="ru-RU" sz="2400" b="1" dirty="0" smtClean="0">
                <a:solidFill>
                  <a:prstClr val="black"/>
                </a:solidFill>
                <a:latin typeface="GaramondBookC"/>
              </a:rPr>
              <a:t>Выполните </a:t>
            </a:r>
            <a:r>
              <a:rPr lang="ru-RU" sz="2400" b="1" dirty="0">
                <a:solidFill>
                  <a:prstClr val="black"/>
                </a:solidFill>
                <a:latin typeface="GaramondBookC"/>
              </a:rPr>
              <a:t>самостоятельную работу на тему «Образы солнца, огня в литературе, живописи</a:t>
            </a:r>
          </a:p>
          <a:p>
            <a:r>
              <a:rPr lang="ru-RU" sz="2400" b="1" dirty="0">
                <a:solidFill>
                  <a:prstClr val="black"/>
                </a:solidFill>
                <a:latin typeface="GaramondBookC"/>
              </a:rPr>
              <a:t>и музыке» (К. Бальмонт, Н. Рерих, К. </a:t>
            </a:r>
            <a:r>
              <a:rPr lang="ru-RU" sz="2400" b="1" dirty="0" err="1">
                <a:solidFill>
                  <a:prstClr val="black"/>
                </a:solidFill>
                <a:latin typeface="GaramondBookC"/>
              </a:rPr>
              <a:t>Юон</a:t>
            </a:r>
            <a:r>
              <a:rPr lang="ru-RU" sz="2400" b="1" dirty="0">
                <a:solidFill>
                  <a:prstClr val="black"/>
                </a:solidFill>
                <a:latin typeface="GaramondBookC"/>
              </a:rPr>
              <a:t>, И. Стравинский, М. де Фалья, Н. Паганини и др.).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98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20688"/>
            <a:ext cx="7125113" cy="924475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1. </a:t>
            </a:r>
            <a:r>
              <a:rPr lang="ru-RU" b="1" dirty="0" smtClean="0"/>
              <a:t>Напишите определение что такое </a:t>
            </a:r>
            <a:r>
              <a:rPr lang="ru-RU" b="1" dirty="0" smtClean="0">
                <a:solidFill>
                  <a:srgbClr val="C00000"/>
                </a:solidFill>
              </a:rPr>
              <a:t>«Музей»-…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2420888"/>
            <a:ext cx="7776864" cy="576262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2</a:t>
            </a:r>
            <a:r>
              <a:rPr lang="ru-RU" sz="3200" b="1" dirty="0" smtClean="0">
                <a:solidFill>
                  <a:srgbClr val="FF0000"/>
                </a:solidFill>
              </a:rPr>
              <a:t>. </a:t>
            </a:r>
            <a:r>
              <a:rPr lang="ru-RU" sz="3200" b="1" dirty="0" smtClean="0"/>
              <a:t>Перечислите известные во всём мире музеи искусств</a:t>
            </a:r>
            <a:endParaRPr lang="ru-RU" sz="32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420888"/>
            <a:ext cx="3471277" cy="34718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solidFill>
                  <a:srgbClr val="FF0000"/>
                </a:solidFill>
              </a:rPr>
              <a:t>3</a:t>
            </a:r>
            <a:r>
              <a:rPr lang="ru-RU" sz="3200" b="1" dirty="0" smtClean="0">
                <a:solidFill>
                  <a:srgbClr val="FF0000"/>
                </a:solidFill>
              </a:rPr>
              <a:t>.</a:t>
            </a:r>
            <a:r>
              <a:rPr lang="ru-RU" sz="3200" b="1" dirty="0" smtClean="0"/>
              <a:t>Определите </a:t>
            </a:r>
            <a:r>
              <a:rPr lang="ru-RU" sz="3200" b="1" dirty="0" smtClean="0"/>
              <a:t>название музея</a:t>
            </a:r>
            <a:endParaRPr lang="ru-RU" sz="32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55976" y="1812927"/>
            <a:ext cx="3778578" cy="5762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4008" y="3068960"/>
            <a:ext cx="3471275" cy="347186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sus\Desktop\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0730" y="3064396"/>
            <a:ext cx="5153270" cy="3793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Стрелка вправо 6"/>
          <p:cNvSpPr/>
          <p:nvPr/>
        </p:nvSpPr>
        <p:spPr>
          <a:xfrm>
            <a:off x="2211534" y="4476566"/>
            <a:ext cx="149637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26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811030" cy="924475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4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b="1" dirty="0" smtClean="0"/>
              <a:t>Определите </a:t>
            </a:r>
            <a:r>
              <a:rPr lang="ru-RU" b="1" dirty="0" smtClean="0"/>
              <a:t>название музея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844824"/>
            <a:ext cx="3147824" cy="576262"/>
          </a:xfrm>
        </p:spPr>
        <p:txBody>
          <a:bodyPr/>
          <a:lstStyle/>
          <a:p>
            <a:r>
              <a:rPr lang="ru-RU" sz="4000" b="1" dirty="0" smtClean="0"/>
              <a:t>А.</a:t>
            </a:r>
            <a:endParaRPr lang="ru-RU" sz="40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1772816"/>
            <a:ext cx="3142488" cy="576262"/>
          </a:xfrm>
        </p:spPr>
        <p:txBody>
          <a:bodyPr/>
          <a:lstStyle/>
          <a:p>
            <a:r>
              <a:rPr lang="ru-RU" sz="4000" b="1" dirty="0" smtClean="0"/>
              <a:t>Б.</a:t>
            </a:r>
            <a:endParaRPr lang="ru-RU" sz="4000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9" name="Picture 5" descr="C:\Users\Asus\Desktop\498ad6bba20d3pictures_of_the_louvre_in_par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758717"/>
            <a:ext cx="6096000" cy="4076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трелка вниз 7"/>
          <p:cNvSpPr/>
          <p:nvPr/>
        </p:nvSpPr>
        <p:spPr>
          <a:xfrm rot="1204558">
            <a:off x="2298331" y="1333436"/>
            <a:ext cx="484632" cy="1219744"/>
          </a:xfrm>
          <a:prstGeom prst="downArrow">
            <a:avLst>
              <a:gd name="adj1" fmla="val 50000"/>
              <a:gd name="adj2" fmla="val 589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20217750">
            <a:off x="6398460" y="1215379"/>
            <a:ext cx="484632" cy="125142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C:\Users\Asus\Desktop\7625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2511726"/>
            <a:ext cx="540067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88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43078" cy="924475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5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r>
              <a:rPr lang="ru-RU" b="1" dirty="0" smtClean="0"/>
              <a:t>Перечислите </a:t>
            </a:r>
            <a:r>
              <a:rPr lang="ru-RU" b="1" dirty="0" smtClean="0"/>
              <a:t>международные конкурсы ,фестивали, проекты.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2348880"/>
            <a:ext cx="6192688" cy="576262"/>
          </a:xfrm>
        </p:spPr>
        <p:txBody>
          <a:bodyPr/>
          <a:lstStyle/>
          <a:p>
            <a:r>
              <a:rPr lang="ru-RU" sz="2800" b="1" dirty="0">
                <a:solidFill>
                  <a:srgbClr val="FF0000"/>
                </a:solidFill>
              </a:rPr>
              <a:t>6</a:t>
            </a:r>
            <a:r>
              <a:rPr lang="ru-RU" sz="2800" b="1" dirty="0" smtClean="0"/>
              <a:t>.К </a:t>
            </a:r>
            <a:r>
              <a:rPr lang="ru-RU" sz="2800" b="1" dirty="0" smtClean="0"/>
              <a:t>какому фестивалю принадлежит эта эмблема</a:t>
            </a:r>
            <a:endParaRPr lang="ru-RU" sz="28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7544" y="4797152"/>
            <a:ext cx="5256584" cy="576262"/>
          </a:xfrm>
        </p:spPr>
        <p:txBody>
          <a:bodyPr/>
          <a:lstStyle/>
          <a:p>
            <a:r>
              <a:rPr lang="ru-RU" sz="3200" b="1" dirty="0">
                <a:solidFill>
                  <a:srgbClr val="FF0000"/>
                </a:solidFill>
              </a:rPr>
              <a:t>7</a:t>
            </a:r>
            <a:r>
              <a:rPr lang="ru-RU" sz="3200" b="1" dirty="0" smtClean="0">
                <a:solidFill>
                  <a:srgbClr val="FF0000"/>
                </a:solidFill>
              </a:rPr>
              <a:t>. </a:t>
            </a:r>
            <a:r>
              <a:rPr lang="ru-RU" sz="3200" b="1" dirty="0" smtClean="0"/>
              <a:t>Кто входит в проект «Три тенора»</a:t>
            </a:r>
            <a:endParaRPr lang="ru-RU" sz="3200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484784"/>
            <a:ext cx="2679775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05065"/>
            <a:ext cx="3203848" cy="2852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1590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60648"/>
            <a:ext cx="7125113" cy="924475"/>
          </a:xfrm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8</a:t>
            </a:r>
            <a:r>
              <a:rPr lang="ru-RU" b="1" dirty="0" smtClean="0">
                <a:solidFill>
                  <a:srgbClr val="C00000"/>
                </a:solidFill>
              </a:rPr>
              <a:t>.</a:t>
            </a:r>
            <a:r>
              <a:rPr lang="ru-RU" b="1" dirty="0" smtClean="0"/>
              <a:t>Напишите </a:t>
            </a:r>
            <a:r>
              <a:rPr lang="ru-RU" b="1" dirty="0" smtClean="0"/>
              <a:t>определение </a:t>
            </a:r>
            <a:r>
              <a:rPr lang="ru-RU" b="1" dirty="0" smtClean="0">
                <a:solidFill>
                  <a:srgbClr val="C00000"/>
                </a:solidFill>
              </a:rPr>
              <a:t>«Сонет»-это</a:t>
            </a:r>
            <a:r>
              <a:rPr lang="ru-RU" b="1" dirty="0" smtClean="0">
                <a:solidFill>
                  <a:srgbClr val="C00000"/>
                </a:solidFill>
              </a:rPr>
              <a:t>…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1772816"/>
            <a:ext cx="8352928" cy="576262"/>
          </a:xfrm>
        </p:spPr>
        <p:txBody>
          <a:bodyPr/>
          <a:lstStyle/>
          <a:p>
            <a:r>
              <a:rPr lang="ru-RU" sz="2800" b="1" dirty="0">
                <a:solidFill>
                  <a:srgbClr val="C00000"/>
                </a:solidFill>
              </a:rPr>
              <a:t>9</a:t>
            </a:r>
            <a:r>
              <a:rPr lang="ru-RU" sz="2800" b="1" dirty="0" smtClean="0">
                <a:solidFill>
                  <a:srgbClr val="C00000"/>
                </a:solidFill>
              </a:rPr>
              <a:t>.</a:t>
            </a:r>
            <a:r>
              <a:rPr lang="ru-RU" sz="2800" b="1" dirty="0" smtClean="0"/>
              <a:t>Кого </a:t>
            </a:r>
            <a:r>
              <a:rPr lang="ru-RU" sz="2800" b="1" dirty="0" smtClean="0"/>
              <a:t>назвал А. С. Пушкин «почтовыми лошадьми просвещения»</a:t>
            </a:r>
            <a:endParaRPr lang="ru-RU" sz="28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536" y="2924944"/>
            <a:ext cx="5400600" cy="34718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solidFill>
                  <a:srgbClr val="C00000"/>
                </a:solidFill>
              </a:rPr>
              <a:t>10. </a:t>
            </a:r>
            <a:r>
              <a:rPr lang="ru-RU" sz="2800" b="1" dirty="0" smtClean="0"/>
              <a:t>Кто изображён на портрете художника </a:t>
            </a:r>
            <a:r>
              <a:rPr lang="ru-RU" sz="2800" b="1" dirty="0" err="1" smtClean="0"/>
              <a:t>П.Заболоцкого</a:t>
            </a:r>
            <a:endParaRPr lang="ru-RU" sz="28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852936"/>
            <a:ext cx="3187068" cy="3903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5734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75724"/>
            <a:ext cx="8352928" cy="92447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11.</a:t>
            </a:r>
            <a:r>
              <a:rPr lang="ru-RU" b="1" dirty="0" smtClean="0"/>
              <a:t>Назовите </a:t>
            </a:r>
            <a:r>
              <a:rPr lang="ru-RU" b="1" dirty="0" smtClean="0"/>
              <a:t>автора и название картины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3600" b="1" dirty="0" smtClean="0"/>
              <a:t>А</a:t>
            </a:r>
            <a:endParaRPr lang="ru-RU" sz="36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sz="3600" b="1" dirty="0" smtClean="0"/>
              <a:t>Б</a:t>
            </a:r>
            <a:endParaRPr lang="ru-RU" sz="3600" b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5" y="2492896"/>
            <a:ext cx="3081682" cy="43651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2555" y="3068960"/>
            <a:ext cx="4932040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Стрелка вниз 6"/>
          <p:cNvSpPr/>
          <p:nvPr/>
        </p:nvSpPr>
        <p:spPr>
          <a:xfrm rot="1495642">
            <a:off x="2705913" y="124814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 rot="20364321">
            <a:off x="5592689" y="1250725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48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12.</a:t>
            </a:r>
            <a:r>
              <a:rPr lang="ru-RU" b="1" dirty="0" smtClean="0"/>
              <a:t>Напишите </a:t>
            </a:r>
            <a:r>
              <a:rPr lang="ru-RU" b="1" dirty="0" smtClean="0"/>
              <a:t>определение    </a:t>
            </a:r>
            <a:r>
              <a:rPr lang="ru-RU" b="1" dirty="0" smtClean="0">
                <a:solidFill>
                  <a:srgbClr val="C00000"/>
                </a:solidFill>
              </a:rPr>
              <a:t>«Знаки»- это…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«Символ»-это…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528" y="2492896"/>
            <a:ext cx="8820472" cy="576262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13.</a:t>
            </a:r>
            <a:r>
              <a:rPr lang="ru-RU" b="1" dirty="0" smtClean="0"/>
              <a:t>Как </a:t>
            </a:r>
            <a:r>
              <a:rPr lang="ru-RU" b="1" dirty="0" smtClean="0"/>
              <a:t>называются натюрморты напоминающие человеку о бренности его существования</a:t>
            </a:r>
            <a:endParaRPr lang="ru-RU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140968"/>
            <a:ext cx="3088138" cy="36158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717032"/>
            <a:ext cx="4191942" cy="2878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4586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125113" cy="92447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14.</a:t>
            </a:r>
            <a:r>
              <a:rPr lang="ru-RU" b="1" dirty="0" smtClean="0"/>
              <a:t>Назовите </a:t>
            </a:r>
            <a:r>
              <a:rPr lang="ru-RU" b="1" dirty="0" smtClean="0"/>
              <a:t>автора этих репродукций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7584" y="1412776"/>
            <a:ext cx="4680520" cy="576262"/>
          </a:xfrm>
        </p:spPr>
        <p:txBody>
          <a:bodyPr/>
          <a:lstStyle/>
          <a:p>
            <a:r>
              <a:rPr lang="ru-RU" sz="2800" b="1" dirty="0" smtClean="0"/>
              <a:t>А.                    Б.</a:t>
            </a:r>
            <a:endParaRPr lang="ru-RU" sz="28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982107" y="548680"/>
            <a:ext cx="3142488" cy="576262"/>
          </a:xfrm>
        </p:spPr>
        <p:txBody>
          <a:bodyPr/>
          <a:lstStyle/>
          <a:p>
            <a:r>
              <a:rPr lang="ru-RU" sz="2800" b="1" dirty="0" smtClean="0"/>
              <a:t>                В</a:t>
            </a:r>
            <a:endParaRPr lang="ru-RU" sz="28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16832"/>
            <a:ext cx="2912297" cy="4119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124744"/>
            <a:ext cx="2703355" cy="3471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005064"/>
            <a:ext cx="4104456" cy="3124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3335636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75724"/>
            <a:ext cx="7739019" cy="92447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15.</a:t>
            </a:r>
            <a:r>
              <a:rPr lang="ru-RU" b="1" dirty="0" smtClean="0"/>
              <a:t>К </a:t>
            </a:r>
            <a:r>
              <a:rPr lang="ru-RU" b="1" dirty="0" smtClean="0"/>
              <a:t>какому жанру относятся эти репродукции и кто их автор?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828300"/>
            <a:ext cx="4374009" cy="3337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 descr="C:\Users\Asus\Desktop\van_gogh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0398" y="1844824"/>
            <a:ext cx="4572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1465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TC102455596[[fn=Весна]]</Template>
  <TotalTime>243</TotalTime>
  <Words>255</Words>
  <Application>Microsoft Office PowerPoint</Application>
  <PresentationFormat>Экран (4:3)</PresentationFormat>
  <Paragraphs>34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Spring</vt:lpstr>
      <vt:lpstr>Контрольная работа по искусству 8 класс</vt:lpstr>
      <vt:lpstr>1. Напишите определение что такое «Музей»-…</vt:lpstr>
      <vt:lpstr>4.Определите название музея</vt:lpstr>
      <vt:lpstr>5.Перечислите международные конкурсы ,фестивали, проекты.</vt:lpstr>
      <vt:lpstr>8.Напишите определение «Сонет»-это…</vt:lpstr>
      <vt:lpstr>11.Назовите автора и название картины</vt:lpstr>
      <vt:lpstr>12.Напишите определение    «Знаки»- это… «Символ»-это…</vt:lpstr>
      <vt:lpstr>14.Назовите автора этих репродукций</vt:lpstr>
      <vt:lpstr>15.К какому жанру относятся эти репродукции и кто их автор?</vt:lpstr>
      <vt:lpstr>16.Напишите определение «Мифы»-это… «Ритуал»-это… «Обряд»-это…</vt:lpstr>
      <vt:lpstr>18. Кто автор иконы и кто на ней изображён</vt:lpstr>
      <vt:lpstr>19.Определите название и автора репродукции</vt:lpstr>
      <vt:lpstr>20. Что такое абстракционизм?</vt:lpstr>
      <vt:lpstr>Художественно-творческое задание  1.  Создайте компьютерную презентацию на тему «Образ дороги в творчестве русских и зарубежных художников».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Контрольная работа по искусству 8 класс</dc:title>
  <dc:creator>Asus</dc:creator>
  <cp:lastModifiedBy>Пользователь</cp:lastModifiedBy>
  <cp:revision>22</cp:revision>
  <dcterms:created xsi:type="dcterms:W3CDTF">2012-03-11T08:06:54Z</dcterms:created>
  <dcterms:modified xsi:type="dcterms:W3CDTF">2013-03-04T10:12:27Z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1042226</vt:lpwstr>
  </property>
  <property fmtid="{D5CDD505-2E9C-101B-9397-08002B2CF9AE}" name="NXPowerLiteSettings" pid="3">
    <vt:lpwstr>B64006B004C800</vt:lpwstr>
  </property>
  <property fmtid="{D5CDD505-2E9C-101B-9397-08002B2CF9AE}" name="NXPowerLiteVersion" pid="4">
    <vt:lpwstr>D4.3.1</vt:lpwstr>
  </property>
</Properties>
</file>