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2" r:id="rId4"/>
    <p:sldId id="273" r:id="rId5"/>
    <p:sldId id="274" r:id="rId6"/>
    <p:sldId id="276" r:id="rId7"/>
    <p:sldId id="277" r:id="rId8"/>
    <p:sldId id="278" r:id="rId9"/>
    <p:sldId id="279" r:id="rId10"/>
    <p:sldId id="275" r:id="rId11"/>
    <p:sldId id="280" r:id="rId12"/>
    <p:sldId id="281" r:id="rId13"/>
    <p:sldId id="282" r:id="rId14"/>
    <p:sldId id="283" r:id="rId15"/>
    <p:sldId id="284" r:id="rId16"/>
    <p:sldId id="285" r:id="rId17"/>
    <p:sldId id="286" r:id="rId1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35C4"/>
    <a:srgbClr val="230CCA"/>
    <a:srgbClr val="C44CBB"/>
    <a:srgbClr val="000000"/>
    <a:srgbClr val="4D4D4D"/>
    <a:srgbClr val="77777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514" y="-7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4800" dirty="0" smtClean="0">
                <a:latin typeface="Arial Black" pitchFamily="34" charset="0"/>
              </a:rPr>
              <a:t>Скорость</a:t>
            </a:r>
            <a:r>
              <a:rPr lang="ru-RU" sz="4800" baseline="0" dirty="0" smtClean="0">
                <a:latin typeface="Arial Black" pitchFamily="34" charset="0"/>
              </a:rPr>
              <a:t> чтения</a:t>
            </a:r>
            <a:endParaRPr lang="ru-RU" sz="4800" dirty="0">
              <a:latin typeface="Arial Black" pitchFamily="34" charset="0"/>
            </a:endParaRP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слов</c:v>
                </c:pt>
              </c:strCache>
            </c:strRef>
          </c:tx>
          <c:spPr>
            <a:ln w="76200">
              <a:solidFill>
                <a:srgbClr val="FFFF00"/>
              </a:solidFill>
            </a:ln>
          </c:spPr>
          <c:marker>
            <c:spPr>
              <a:solidFill>
                <a:srgbClr val="FF0000"/>
              </a:solidFill>
              <a:ln w="76200">
                <a:solidFill>
                  <a:srgbClr val="FFFF00"/>
                </a:solidFill>
              </a:ln>
            </c:spPr>
          </c:marker>
          <c:cat>
            <c:strRef>
              <c:f>Лист1!$A$2:$A$7</c:f>
              <c:strCache>
                <c:ptCount val="6"/>
                <c:pt idx="0">
                  <c:v>начало года</c:v>
                </c:pt>
                <c:pt idx="1">
                  <c:v>1 четверть </c:v>
                </c:pt>
                <c:pt idx="2">
                  <c:v>2 четверть</c:v>
                </c:pt>
                <c:pt idx="3">
                  <c:v>3  четверть</c:v>
                </c:pt>
                <c:pt idx="4">
                  <c:v>4  четверть</c:v>
                </c:pt>
                <c:pt idx="5">
                  <c:v>год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58</c:v>
                </c:pt>
                <c:pt idx="1">
                  <c:v>65</c:v>
                </c:pt>
                <c:pt idx="2">
                  <c:v>74</c:v>
                </c:pt>
                <c:pt idx="3">
                  <c:v>83</c:v>
                </c:pt>
                <c:pt idx="4">
                  <c:v>88</c:v>
                </c:pt>
                <c:pt idx="5">
                  <c:v>92</c:v>
                </c:pt>
              </c:numCache>
            </c:numRef>
          </c:val>
        </c:ser>
        <c:marker val="1"/>
        <c:axId val="63820928"/>
        <c:axId val="63822848"/>
      </c:lineChart>
      <c:catAx>
        <c:axId val="63820928"/>
        <c:scaling>
          <c:orientation val="minMax"/>
        </c:scaling>
        <c:axPos val="b"/>
        <c:tickLblPos val="nextTo"/>
        <c:txPr>
          <a:bodyPr/>
          <a:lstStyle/>
          <a:p>
            <a:pPr>
              <a:defRPr sz="2400">
                <a:latin typeface="Arial Black" pitchFamily="34" charset="0"/>
              </a:defRPr>
            </a:pPr>
            <a:endParaRPr lang="ru-RU"/>
          </a:p>
        </c:txPr>
        <c:crossAx val="63822848"/>
        <c:crosses val="autoZero"/>
        <c:auto val="1"/>
        <c:lblAlgn val="ctr"/>
        <c:lblOffset val="100"/>
      </c:catAx>
      <c:valAx>
        <c:axId val="6382284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2400">
                <a:latin typeface="Arial Black" pitchFamily="34" charset="0"/>
              </a:defRPr>
            </a:pPr>
            <a:endParaRPr lang="ru-RU"/>
          </a:p>
        </c:txPr>
        <c:crossAx val="63820928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>
              <a:latin typeface="Arial Black" pitchFamily="34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>
          <a:ln>
            <a:solidFill>
              <a:srgbClr val="FFFF00"/>
            </a:solidFill>
          </a:ln>
          <a:solidFill>
            <a:srgbClr val="EB35C4"/>
          </a:solidFill>
        </a:defRPr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0" y="3505200"/>
            <a:ext cx="6477000" cy="1295400"/>
          </a:xfrm>
        </p:spPr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4724400"/>
            <a:ext cx="6477000" cy="6858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A91E1AA-2329-4E8F-9BFB-1C9EB1AB7651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" name="Picture 39" descr="original_metal_b"/>
          <p:cNvPicPr>
            <a:picLocks noChangeAspect="1" noChangeArrowheads="1" noCrop="1"/>
          </p:cNvPicPr>
          <p:nvPr userDrawn="1"/>
        </p:nvPicPr>
        <p:blipFill>
          <a:blip r:embed="rId3" cstate="email">
            <a:clrChange>
              <a:clrFrom>
                <a:srgbClr val="020202"/>
              </a:clrFrom>
              <a:clrTo>
                <a:srgbClr val="02020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0" y="3048000"/>
            <a:ext cx="1447800" cy="131445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D17297-BA5D-4054-91ED-F6B7BD3E3C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4638"/>
            <a:ext cx="19431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38"/>
            <a:ext cx="56769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639D5E-9592-42BA-9202-F2448AE032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810DAB-20F7-4434-AD22-7DD8DFAACBC1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8" name="Picture 18" descr="original_pencil_w"/>
          <p:cNvPicPr>
            <a:picLocks noChangeAspect="1" noChangeArrowheads="1" noCrop="1"/>
          </p:cNvPicPr>
          <p:nvPr userDrawn="1"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57800"/>
            <a:ext cx="1600200" cy="120015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33B1E8-F57D-4F93-AB6B-D2D6F57CB30D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8" name="Picture 18" descr="original_pencil_w"/>
          <p:cNvPicPr>
            <a:picLocks noChangeAspect="1" noChangeArrowheads="1" noCrop="1"/>
          </p:cNvPicPr>
          <p:nvPr userDrawn="1"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57800"/>
            <a:ext cx="1600200" cy="120015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524000"/>
            <a:ext cx="3276600" cy="4602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524000"/>
            <a:ext cx="3276600" cy="4602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5C3D7D-BBC5-4861-AC3C-1671385BA9DD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9" name="Picture 18" descr="original_pencil_w"/>
          <p:cNvPicPr>
            <a:picLocks noChangeAspect="1" noChangeArrowheads="1" noCrop="1"/>
          </p:cNvPicPr>
          <p:nvPr userDrawn="1"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57800"/>
            <a:ext cx="1600200" cy="120015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316092-A23F-40EA-822A-918C74E6E7EA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1" name="Picture 18" descr="original_pencil_w"/>
          <p:cNvPicPr>
            <a:picLocks noChangeAspect="1" noChangeArrowheads="1" noCrop="1"/>
          </p:cNvPicPr>
          <p:nvPr userDrawn="1"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57800"/>
            <a:ext cx="1600200" cy="120015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1D2988-6F33-4824-A7AC-3D3AED000A4C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7" name="Picture 18" descr="original_pencil_w"/>
          <p:cNvPicPr>
            <a:picLocks noChangeAspect="1" noChangeArrowheads="1" noCrop="1"/>
          </p:cNvPicPr>
          <p:nvPr userDrawn="1"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57800"/>
            <a:ext cx="1600200" cy="120015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27CAEB-38F0-4638-9892-AD22A783CB03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6" name="Picture 18" descr="original_pencil_w"/>
          <p:cNvPicPr>
            <a:picLocks noChangeAspect="1" noChangeArrowheads="1" noCrop="1"/>
          </p:cNvPicPr>
          <p:nvPr userDrawn="1"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57800"/>
            <a:ext cx="1600200" cy="120015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01AA91-9227-4F82-9E30-3911087087B0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8" name="Picture 18" descr="original_pencil_w"/>
          <p:cNvPicPr>
            <a:picLocks noChangeAspect="1" noChangeArrowheads="1" noCrop="1"/>
          </p:cNvPicPr>
          <p:nvPr userDrawn="1"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57800"/>
            <a:ext cx="1600200" cy="120015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itmap_128.bmp"/>
          <p:cNvPicPr>
            <a:picLocks noChangeAspect="1"/>
          </p:cNvPicPr>
          <p:nvPr userDrawn="1"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1447800" y="1371600"/>
            <a:ext cx="6019800" cy="4495800"/>
          </a:xfrm>
          <a:prstGeom prst="rect">
            <a:avLst/>
          </a:prstGeom>
          <a:effectLst>
            <a:innerShdw blurRad="114300">
              <a:prstClr val="black"/>
            </a:innerShdw>
            <a:softEdge rad="3175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0"/>
            <a:ext cx="5715000" cy="106680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828800"/>
            <a:ext cx="5218112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824538"/>
            <a:ext cx="6705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87C6AA-A0D7-4A63-88EC-D318B2E4D454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9" name="Picture 18" descr="original_pencil_w"/>
          <p:cNvPicPr>
            <a:picLocks noChangeAspect="1" noChangeArrowheads="1" noCrop="1"/>
          </p:cNvPicPr>
          <p:nvPr userDrawn="1"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57800"/>
            <a:ext cx="1600200" cy="120015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4638"/>
            <a:ext cx="7772400" cy="109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1524000"/>
            <a:ext cx="6705600" cy="460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579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bg1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bg1"/>
                </a:solidFill>
                <a:latin typeface="Arial" charset="0"/>
              </a:defRPr>
            </a:lvl1pPr>
          </a:lstStyle>
          <a:p>
            <a:fld id="{4103F7A5-A277-4395-AE3B-5E8832CEFB6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45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928670"/>
            <a:ext cx="8501122" cy="1295400"/>
          </a:xfrm>
        </p:spPr>
        <p:txBody>
          <a:bodyPr/>
          <a:lstStyle/>
          <a:p>
            <a:pPr algn="ctr"/>
            <a:r>
              <a:rPr lang="ru-RU" sz="7200" b="1" dirty="0" smtClean="0">
                <a:ln>
                  <a:solidFill>
                    <a:srgbClr val="FFFF00"/>
                  </a:solidFill>
                </a:ln>
                <a:solidFill>
                  <a:srgbClr val="EB35C4"/>
                </a:solidFill>
                <a:latin typeface="Arial Black" pitchFamily="34" charset="0"/>
              </a:rPr>
              <a:t>Кушманова Ирина</a:t>
            </a:r>
            <a:endParaRPr lang="en-US" sz="7200" b="1" dirty="0">
              <a:ln>
                <a:solidFill>
                  <a:srgbClr val="FFFF00"/>
                </a:solidFill>
              </a:ln>
              <a:solidFill>
                <a:srgbClr val="EB35C4"/>
              </a:solidFill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1868" y="3786190"/>
            <a:ext cx="5357850" cy="2643206"/>
          </a:xfrm>
        </p:spPr>
        <p:txBody>
          <a:bodyPr/>
          <a:lstStyle/>
          <a:p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EB35C4"/>
                </a:solidFill>
              </a:rPr>
              <a:t>Обучающаяся 4 класса МБОУ «Основная общеобразовательная школа № 24»</a:t>
            </a:r>
            <a:endParaRPr lang="en-US" sz="3600" b="1" dirty="0">
              <a:ln>
                <a:solidFill>
                  <a:srgbClr val="FFFF00"/>
                </a:solidFill>
              </a:ln>
              <a:solidFill>
                <a:srgbClr val="EB35C4"/>
              </a:solidFill>
            </a:endParaRPr>
          </a:p>
        </p:txBody>
      </p:sp>
      <p:pic>
        <p:nvPicPr>
          <p:cNvPr id="4" name="Рисунок 3" descr="SAM_270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596" y="2857496"/>
            <a:ext cx="2428874" cy="3238499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500042"/>
            <a:ext cx="8643998" cy="1295400"/>
          </a:xfrm>
        </p:spPr>
        <p:txBody>
          <a:bodyPr/>
          <a:lstStyle/>
          <a:p>
            <a:pPr algn="ctr"/>
            <a:r>
              <a:rPr lang="ru-RU" sz="5400" dirty="0" smtClean="0">
                <a:ln>
                  <a:solidFill>
                    <a:srgbClr val="230CCA"/>
                  </a:solidFill>
                </a:ln>
                <a:solidFill>
                  <a:srgbClr val="EB35C4"/>
                </a:solidFill>
                <a:latin typeface="Arial Black" pitchFamily="34" charset="0"/>
              </a:rPr>
              <a:t>Моя общественная работа 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3116"/>
            <a:ext cx="4071966" cy="685800"/>
          </a:xfrm>
        </p:spPr>
        <p:txBody>
          <a:bodyPr/>
          <a:lstStyle/>
          <a:p>
            <a:pPr algn="ctr"/>
            <a:r>
              <a:rPr lang="ru-RU" sz="2800" dirty="0" smtClean="0">
                <a:ln>
                  <a:solidFill>
                    <a:srgbClr val="FFFF00"/>
                  </a:solidFill>
                </a:ln>
                <a:solidFill>
                  <a:srgbClr val="EB35C4"/>
                </a:solidFill>
                <a:latin typeface="Arial Black" pitchFamily="34" charset="0"/>
              </a:rPr>
              <a:t> Школьная НПК</a:t>
            </a:r>
            <a:endParaRPr lang="ru-RU" sz="2800" dirty="0">
              <a:ln>
                <a:solidFill>
                  <a:srgbClr val="FFFF00"/>
                </a:solidFill>
              </a:ln>
            </a:endParaRPr>
          </a:p>
        </p:txBody>
      </p:sp>
      <p:pic>
        <p:nvPicPr>
          <p:cNvPr id="5" name="Рисунок 4" descr="IMG_023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58" y="2857496"/>
            <a:ext cx="4000496" cy="3000372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5429256" y="5000636"/>
            <a:ext cx="333136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n>
                  <a:solidFill>
                    <a:srgbClr val="FFFF00"/>
                  </a:solidFill>
                </a:ln>
                <a:solidFill>
                  <a:srgbClr val="EB35C4"/>
                </a:solidFill>
                <a:latin typeface="Arial Black" pitchFamily="34" charset="0"/>
              </a:rPr>
              <a:t>Соревнования, </a:t>
            </a:r>
          </a:p>
          <a:p>
            <a:r>
              <a:rPr lang="ru-RU" sz="2800" dirty="0" smtClean="0">
                <a:ln>
                  <a:solidFill>
                    <a:srgbClr val="FFFF00"/>
                  </a:solidFill>
                </a:ln>
                <a:solidFill>
                  <a:srgbClr val="EB35C4"/>
                </a:solidFill>
                <a:latin typeface="Arial Black" pitchFamily="34" charset="0"/>
              </a:rPr>
              <a:t>праздники</a:t>
            </a:r>
            <a:endParaRPr lang="ru-RU" sz="2800" dirty="0">
              <a:ln>
                <a:solidFill>
                  <a:srgbClr val="FFFF00"/>
                </a:solidFill>
              </a:ln>
            </a:endParaRPr>
          </a:p>
        </p:txBody>
      </p:sp>
      <p:pic>
        <p:nvPicPr>
          <p:cNvPr id="7" name="Рисунок 6" descr="IMG_0639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flipH="1">
            <a:off x="5429256" y="2143116"/>
            <a:ext cx="2891001" cy="2643182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214290"/>
            <a:ext cx="6477000" cy="1295400"/>
          </a:xfrm>
        </p:spPr>
        <p:txBody>
          <a:bodyPr/>
          <a:lstStyle/>
          <a:p>
            <a:r>
              <a:rPr lang="ru-RU" sz="5400" b="1" dirty="0" smtClean="0">
                <a:ln>
                  <a:solidFill>
                    <a:srgbClr val="230CCA"/>
                  </a:solidFill>
                </a:ln>
                <a:solidFill>
                  <a:srgbClr val="EB35C4"/>
                </a:solidFill>
                <a:latin typeface="Arial Black" pitchFamily="34" charset="0"/>
              </a:rPr>
              <a:t>Моё творчество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357826"/>
            <a:ext cx="2690818" cy="1071570"/>
          </a:xfrm>
        </p:spPr>
        <p:txBody>
          <a:bodyPr/>
          <a:lstStyle/>
          <a:p>
            <a:r>
              <a:rPr lang="ru-RU" sz="2800" b="1" dirty="0" smtClean="0">
                <a:ln>
                  <a:solidFill>
                    <a:srgbClr val="FFFF00"/>
                  </a:solidFill>
                </a:ln>
                <a:solidFill>
                  <a:srgbClr val="EB35C4"/>
                </a:solidFill>
                <a:latin typeface="Arial Black" pitchFamily="34" charset="0"/>
              </a:rPr>
              <a:t>Работа с бумагой</a:t>
            </a:r>
            <a:endParaRPr lang="ru-RU" sz="2800" dirty="0">
              <a:ln>
                <a:solidFill>
                  <a:srgbClr val="FFFF00"/>
                </a:solidFill>
              </a:ln>
            </a:endParaRPr>
          </a:p>
        </p:txBody>
      </p:sp>
      <p:pic>
        <p:nvPicPr>
          <p:cNvPr id="4" name="Рисунок 3" descr="SAM_2670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57158" y="2357430"/>
            <a:ext cx="2374553" cy="300039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000760" y="5072074"/>
            <a:ext cx="31432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n>
                  <a:solidFill>
                    <a:srgbClr val="FFFF00"/>
                  </a:solidFill>
                </a:ln>
                <a:solidFill>
                  <a:srgbClr val="EB35C4"/>
                </a:solidFill>
                <a:latin typeface="Arial Black" pitchFamily="34" charset="0"/>
              </a:rPr>
              <a:t>Мини-проект </a:t>
            </a:r>
          </a:p>
          <a:p>
            <a:r>
              <a:rPr lang="ru-RU" sz="2800" dirty="0" smtClean="0">
                <a:ln>
                  <a:solidFill>
                    <a:srgbClr val="FFFF00"/>
                  </a:solidFill>
                </a:ln>
                <a:solidFill>
                  <a:srgbClr val="EB35C4"/>
                </a:solidFill>
                <a:latin typeface="Arial Black" pitchFamily="34" charset="0"/>
              </a:rPr>
              <a:t>«Село Мирное»</a:t>
            </a:r>
            <a:endParaRPr lang="ru-RU" sz="2800" dirty="0">
              <a:ln>
                <a:solidFill>
                  <a:srgbClr val="FFFF00"/>
                </a:solidFill>
              </a:ln>
              <a:solidFill>
                <a:srgbClr val="EB35C4"/>
              </a:solidFill>
            </a:endParaRPr>
          </a:p>
        </p:txBody>
      </p:sp>
      <p:pic>
        <p:nvPicPr>
          <p:cNvPr id="6" name="Рисунок 5" descr="K:\DCIM\100PHOTO\SAM_300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57884" y="2214554"/>
            <a:ext cx="2928958" cy="2643182"/>
          </a:xfrm>
          <a:prstGeom prst="rect">
            <a:avLst/>
          </a:prstGeom>
          <a:noFill/>
          <a:ln w="9525">
            <a:solidFill>
              <a:schemeClr val="tx2">
                <a:lumMod val="20000"/>
                <a:lumOff val="80000"/>
              </a:schemeClr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714612" y="1571612"/>
            <a:ext cx="3177473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dirty="0" smtClean="0">
                <a:ln>
                  <a:solidFill>
                    <a:srgbClr val="FFFF00"/>
                  </a:solidFill>
                </a:ln>
                <a:solidFill>
                  <a:srgbClr val="EB35C4"/>
                </a:solidFill>
                <a:latin typeface="Arial Black" pitchFamily="34" charset="0"/>
              </a:rPr>
              <a:t>Мини-проект</a:t>
            </a:r>
          </a:p>
          <a:p>
            <a:pPr algn="ctr"/>
            <a:r>
              <a:rPr lang="ru-RU" sz="2800" dirty="0" smtClean="0">
                <a:ln>
                  <a:solidFill>
                    <a:srgbClr val="FFFF00"/>
                  </a:solidFill>
                </a:ln>
                <a:solidFill>
                  <a:srgbClr val="EB35C4"/>
                </a:solidFill>
                <a:latin typeface="Arial Black" pitchFamily="34" charset="0"/>
              </a:rPr>
              <a:t> «Панорама </a:t>
            </a:r>
          </a:p>
          <a:p>
            <a:pPr algn="ctr"/>
            <a:r>
              <a:rPr lang="ru-RU" sz="2800" dirty="0" smtClean="0">
                <a:ln>
                  <a:solidFill>
                    <a:srgbClr val="FFFF00"/>
                  </a:solidFill>
                </a:ln>
                <a:solidFill>
                  <a:srgbClr val="EB35C4"/>
                </a:solidFill>
                <a:latin typeface="Arial Black" pitchFamily="34" charset="0"/>
              </a:rPr>
              <a:t>Бородинского </a:t>
            </a:r>
          </a:p>
          <a:p>
            <a:pPr algn="ctr"/>
            <a:r>
              <a:rPr lang="ru-RU" sz="2800" dirty="0" smtClean="0">
                <a:ln>
                  <a:solidFill>
                    <a:srgbClr val="FFFF00"/>
                  </a:solidFill>
                </a:ln>
                <a:solidFill>
                  <a:srgbClr val="EB35C4"/>
                </a:solidFill>
                <a:latin typeface="Arial Black" pitchFamily="34" charset="0"/>
              </a:rPr>
              <a:t>сражения»</a:t>
            </a:r>
            <a:endParaRPr lang="ru-RU" dirty="0" smtClean="0">
              <a:ln>
                <a:solidFill>
                  <a:srgbClr val="FFFF00"/>
                </a:solidFill>
              </a:ln>
              <a:solidFill>
                <a:srgbClr val="EB35C4"/>
              </a:solidFill>
              <a:latin typeface="Arial Black" pitchFamily="34" charset="0"/>
            </a:endParaRPr>
          </a:p>
        </p:txBody>
      </p:sp>
      <p:pic>
        <p:nvPicPr>
          <p:cNvPr id="8" name="Рисунок 7" descr="K:\DCIM\100PHOTO\SAM_3031.JPG"/>
          <p:cNvPicPr/>
          <p:nvPr/>
        </p:nvPicPr>
        <p:blipFill>
          <a:blip r:embed="rId4" cstate="email">
            <a:lum bright="10000" contrast="10000"/>
          </a:blip>
          <a:srcRect/>
          <a:stretch>
            <a:fillRect/>
          </a:stretch>
        </p:blipFill>
        <p:spPr bwMode="auto">
          <a:xfrm>
            <a:off x="2857488" y="3571876"/>
            <a:ext cx="2787239" cy="2072358"/>
          </a:xfrm>
          <a:prstGeom prst="rect">
            <a:avLst/>
          </a:prstGeom>
          <a:noFill/>
          <a:ln w="9525">
            <a:solidFill>
              <a:schemeClr val="tx2">
                <a:lumMod val="20000"/>
                <a:lumOff val="8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K:\DCIM\100PHOTO\SAM_3074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43240" y="3071810"/>
            <a:ext cx="3012441" cy="2705667"/>
          </a:xfrm>
          <a:prstGeom prst="rect">
            <a:avLst/>
          </a:prstGeom>
          <a:noFill/>
          <a:ln w="9525">
            <a:solidFill>
              <a:schemeClr val="tx2">
                <a:lumMod val="20000"/>
                <a:lumOff val="80000"/>
              </a:schemeClr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357166"/>
            <a:ext cx="8858280" cy="1295400"/>
          </a:xfrm>
        </p:spPr>
        <p:txBody>
          <a:bodyPr/>
          <a:lstStyle/>
          <a:p>
            <a:pPr algn="ctr"/>
            <a:r>
              <a:rPr lang="ru-RU" sz="5400" dirty="0" smtClean="0">
                <a:ln>
                  <a:solidFill>
                    <a:srgbClr val="230CCA"/>
                  </a:solidFill>
                </a:ln>
                <a:solidFill>
                  <a:srgbClr val="EB35C4"/>
                </a:solidFill>
                <a:latin typeface="Arial Black" pitchFamily="34" charset="0"/>
              </a:rPr>
              <a:t>Мои впечатления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44" y="2000240"/>
            <a:ext cx="1762124" cy="685800"/>
          </a:xfrm>
        </p:spPr>
        <p:txBody>
          <a:bodyPr/>
          <a:lstStyle/>
          <a:p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EB35C4"/>
                </a:solidFill>
                <a:latin typeface="Arial Black" pitchFamily="34" charset="0"/>
              </a:rPr>
              <a:t>Музеи</a:t>
            </a:r>
            <a:endParaRPr lang="ru-RU" dirty="0">
              <a:ln>
                <a:solidFill>
                  <a:srgbClr val="FFFF00"/>
                </a:solidFill>
              </a:ln>
            </a:endParaRPr>
          </a:p>
        </p:txBody>
      </p:sp>
      <p:pic>
        <p:nvPicPr>
          <p:cNvPr id="4" name="Рисунок 3" descr="SAM_243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596" y="1928802"/>
            <a:ext cx="3048022" cy="2286016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</p:pic>
      <p:pic>
        <p:nvPicPr>
          <p:cNvPr id="5" name="Рисунок 4" descr="SAM_284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flipH="1">
            <a:off x="5857884" y="1643050"/>
            <a:ext cx="3143272" cy="2357454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899592" y="5949280"/>
            <a:ext cx="76328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>Здорово! Классно! Интересно!</a:t>
            </a:r>
            <a:endParaRPr lang="ru-RU" sz="2800" dirty="0">
              <a:ln>
                <a:solidFill>
                  <a:srgbClr val="FF0000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67000" y="5429264"/>
            <a:ext cx="6477000" cy="1295400"/>
          </a:xfrm>
        </p:spPr>
        <p:txBody>
          <a:bodyPr/>
          <a:lstStyle/>
          <a:p>
            <a:pPr algn="ctr"/>
            <a:r>
              <a:rPr lang="ru-RU" sz="3600" dirty="0" smtClean="0">
                <a:ln>
                  <a:solidFill>
                    <a:srgbClr val="FFFF00"/>
                  </a:solidFill>
                </a:ln>
                <a:solidFill>
                  <a:srgbClr val="EB35C4"/>
                </a:solidFill>
                <a:latin typeface="Arial Black" pitchFamily="34" charset="0"/>
              </a:rPr>
              <a:t>ДК «Алюминщик»</a:t>
            </a:r>
            <a:endParaRPr lang="ru-RU" dirty="0"/>
          </a:p>
        </p:txBody>
      </p:sp>
      <p:pic>
        <p:nvPicPr>
          <p:cNvPr id="5" name="Рисунок 4" descr="SAM_258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143504" y="1142984"/>
            <a:ext cx="3643306" cy="2732480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</p:pic>
      <p:pic>
        <p:nvPicPr>
          <p:cNvPr id="6" name="Рисунок 5" descr="SAM_2689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00034" y="1571612"/>
            <a:ext cx="4286280" cy="3929098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5076056" y="4653136"/>
            <a:ext cx="36724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>Незабываемо</a:t>
            </a:r>
            <a:r>
              <a:rPr lang="ru-RU" sz="3200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>!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858280" cy="1295400"/>
          </a:xfrm>
        </p:spPr>
        <p:txBody>
          <a:bodyPr/>
          <a:lstStyle/>
          <a:p>
            <a:pPr algn="ctr"/>
            <a:r>
              <a:rPr lang="ru-RU" sz="5400" b="1" dirty="0" smtClean="0">
                <a:ln>
                  <a:solidFill>
                    <a:srgbClr val="230CCA"/>
                  </a:solidFill>
                </a:ln>
                <a:solidFill>
                  <a:srgbClr val="EB35C4"/>
                </a:solidFill>
                <a:latin typeface="Arial Black" pitchFamily="34" charset="0"/>
              </a:rPr>
              <a:t>Мои достижения</a:t>
            </a:r>
            <a:endParaRPr lang="ru-RU" sz="5400" dirty="0"/>
          </a:p>
        </p:txBody>
      </p:sp>
      <p:pic>
        <p:nvPicPr>
          <p:cNvPr id="4" name="Рисунок 3" descr="рус медв 201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28794" y="1500174"/>
            <a:ext cx="5286412" cy="1543051"/>
          </a:xfrm>
          <a:prstGeom prst="rect">
            <a:avLst/>
          </a:prstGeom>
          <a:ln>
            <a:solidFill>
              <a:srgbClr val="CCFF33"/>
            </a:solidFill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928662" y="3500438"/>
          <a:ext cx="7572428" cy="2011680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2704439"/>
                <a:gridCol w="1313584"/>
                <a:gridCol w="1661298"/>
                <a:gridCol w="1893107"/>
              </a:tblGrid>
              <a:tr h="148282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n>
                            <a:solidFill>
                              <a:srgbClr val="FFFF00"/>
                            </a:solidFill>
                          </a:ln>
                          <a:solidFill>
                            <a:srgbClr val="EB35C4"/>
                          </a:solidFill>
                        </a:rPr>
                        <a:t>Фамилия, имя</a:t>
                      </a:r>
                      <a:endParaRPr lang="ru-RU" sz="2800" b="1" dirty="0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EB35C4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n>
                            <a:solidFill>
                              <a:srgbClr val="FFFF00"/>
                            </a:solidFill>
                          </a:ln>
                          <a:solidFill>
                            <a:srgbClr val="EB35C4"/>
                          </a:solidFill>
                        </a:rPr>
                        <a:t>Баллы </a:t>
                      </a:r>
                      <a:endParaRPr lang="ru-RU" sz="2800" b="1" dirty="0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EB35C4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n>
                            <a:solidFill>
                              <a:srgbClr val="FFFF00"/>
                            </a:solidFill>
                          </a:ln>
                          <a:solidFill>
                            <a:srgbClr val="EB35C4"/>
                          </a:solidFill>
                        </a:rPr>
                        <a:t>Место в школе</a:t>
                      </a:r>
                      <a:endParaRPr lang="ru-RU" sz="2800" b="1" dirty="0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EB35C4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n>
                            <a:solidFill>
                              <a:srgbClr val="FFFF00"/>
                            </a:solidFill>
                          </a:ln>
                          <a:solidFill>
                            <a:srgbClr val="EB35C4"/>
                          </a:solidFill>
                        </a:rPr>
                        <a:t>Место в регионе</a:t>
                      </a:r>
                      <a:endParaRPr lang="ru-RU" sz="2800" b="1" dirty="0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EB35C4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3200" b="1" dirty="0" smtClean="0">
                          <a:ln>
                            <a:solidFill>
                              <a:srgbClr val="FFFF00"/>
                            </a:solidFill>
                          </a:ln>
                          <a:solidFill>
                            <a:srgbClr val="EB35C4"/>
                          </a:solidFill>
                        </a:rPr>
                        <a:t>Кушманова Ирина Илья</a:t>
                      </a:r>
                      <a:endParaRPr lang="ru-RU" sz="3200" b="1" dirty="0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EB35C4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ln>
                            <a:solidFill>
                              <a:srgbClr val="FFFF00"/>
                            </a:solidFill>
                          </a:ln>
                          <a:solidFill>
                            <a:srgbClr val="EB35C4"/>
                          </a:solidFill>
                        </a:rPr>
                        <a:t>77</a:t>
                      </a:r>
                      <a:endParaRPr lang="ru-RU" sz="3200" b="1" dirty="0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EB35C4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ln>
                            <a:solidFill>
                              <a:srgbClr val="FFFF00"/>
                            </a:solidFill>
                          </a:ln>
                          <a:solidFill>
                            <a:srgbClr val="EB35C4"/>
                          </a:solidFill>
                        </a:rPr>
                        <a:t>3</a:t>
                      </a:r>
                      <a:endParaRPr lang="ru-RU" sz="3200" b="1" dirty="0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EB35C4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ln>
                            <a:solidFill>
                              <a:srgbClr val="FFFF00"/>
                            </a:solidFill>
                          </a:ln>
                          <a:solidFill>
                            <a:srgbClr val="EB35C4"/>
                          </a:solidFill>
                        </a:rPr>
                        <a:t>875</a:t>
                      </a:r>
                      <a:endParaRPr lang="ru-RU" sz="3200" b="1" dirty="0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EB35C4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2708920"/>
            <a:ext cx="3024218" cy="685800"/>
          </a:xfrm>
        </p:spPr>
        <p:txBody>
          <a:bodyPr/>
          <a:lstStyle/>
          <a:p>
            <a:pPr algn="ctr"/>
            <a:r>
              <a:rPr lang="ru-RU" sz="4000" b="1" dirty="0" smtClean="0">
                <a:ln>
                  <a:solidFill>
                    <a:srgbClr val="FFFF00"/>
                  </a:solidFill>
                </a:ln>
                <a:solidFill>
                  <a:srgbClr val="EB35C4"/>
                </a:solidFill>
              </a:rPr>
              <a:t>Грамоты</a:t>
            </a:r>
            <a:r>
              <a:rPr lang="ru-RU" b="1" dirty="0" smtClean="0">
                <a:ln>
                  <a:solidFill>
                    <a:srgbClr val="FFFF00"/>
                  </a:solidFill>
                </a:ln>
                <a:solidFill>
                  <a:srgbClr val="EB35C4"/>
                </a:solidFill>
              </a:rPr>
              <a:t> </a:t>
            </a:r>
            <a:endParaRPr lang="ru-RU" dirty="0"/>
          </a:p>
        </p:txBody>
      </p:sp>
      <p:pic>
        <p:nvPicPr>
          <p:cNvPr id="4" name="Рисунок 3" descr="к5.jpg"/>
          <p:cNvPicPr>
            <a:picLocks noChangeAspect="1"/>
          </p:cNvPicPr>
          <p:nvPr/>
        </p:nvPicPr>
        <p:blipFill>
          <a:blip r:embed="rId2" cstate="email">
            <a:lum bright="-10000" contrast="10000"/>
          </a:blip>
          <a:srcRect/>
          <a:stretch>
            <a:fillRect/>
          </a:stretch>
        </p:blipFill>
        <p:spPr>
          <a:xfrm>
            <a:off x="179512" y="188640"/>
            <a:ext cx="2191207" cy="306896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Рисунок 4" descr="к2.jpg"/>
          <p:cNvPicPr>
            <a:picLocks noChangeAspect="1"/>
          </p:cNvPicPr>
          <p:nvPr/>
        </p:nvPicPr>
        <p:blipFill>
          <a:blip r:embed="rId3" cstate="email">
            <a:lum bright="-10000" contrast="10000"/>
          </a:blip>
          <a:srcRect/>
          <a:stretch>
            <a:fillRect/>
          </a:stretch>
        </p:blipFill>
        <p:spPr>
          <a:xfrm>
            <a:off x="6516216" y="260648"/>
            <a:ext cx="2258196" cy="309260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Рисунок 5" descr="к4.jpg"/>
          <p:cNvPicPr>
            <a:picLocks noChangeAspect="1"/>
          </p:cNvPicPr>
          <p:nvPr/>
        </p:nvPicPr>
        <p:blipFill>
          <a:blip r:embed="rId4" cstate="email">
            <a:lum bright="-10000" contrast="10000"/>
          </a:blip>
          <a:srcRect/>
          <a:stretch>
            <a:fillRect/>
          </a:stretch>
        </p:blipFill>
        <p:spPr>
          <a:xfrm>
            <a:off x="5724128" y="3645024"/>
            <a:ext cx="2201516" cy="306285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Рисунок 6" descr="кз.jpg"/>
          <p:cNvPicPr>
            <a:picLocks noChangeAspect="1"/>
          </p:cNvPicPr>
          <p:nvPr/>
        </p:nvPicPr>
        <p:blipFill>
          <a:blip r:embed="rId5" cstate="email">
            <a:lum bright="-10000" contrast="10000"/>
          </a:blip>
          <a:srcRect/>
          <a:stretch>
            <a:fillRect/>
          </a:stretch>
        </p:blipFill>
        <p:spPr>
          <a:xfrm>
            <a:off x="2843808" y="3645024"/>
            <a:ext cx="2160240" cy="300542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Рисунок 7" descr="к1.jpg"/>
          <p:cNvPicPr>
            <a:picLocks noChangeAspect="1"/>
          </p:cNvPicPr>
          <p:nvPr/>
        </p:nvPicPr>
        <p:blipFill>
          <a:blip r:embed="rId6" cstate="email">
            <a:lum bright="-10000" contrast="20000"/>
          </a:blip>
          <a:srcRect/>
          <a:stretch>
            <a:fillRect/>
          </a:stretch>
        </p:blipFill>
        <p:spPr>
          <a:xfrm>
            <a:off x="2555776" y="260648"/>
            <a:ext cx="3744416" cy="2602022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3042" y="357166"/>
            <a:ext cx="6477000" cy="1295400"/>
          </a:xfrm>
        </p:spPr>
        <p:txBody>
          <a:bodyPr/>
          <a:lstStyle/>
          <a:p>
            <a:pPr algn="ctr"/>
            <a:r>
              <a:rPr lang="ru-RU" dirty="0" smtClean="0">
                <a:ln>
                  <a:solidFill>
                    <a:srgbClr val="230CCA"/>
                  </a:solidFill>
                </a:ln>
                <a:solidFill>
                  <a:srgbClr val="EB35C4"/>
                </a:solidFill>
                <a:latin typeface="Arial Black" pitchFamily="34" charset="0"/>
              </a:rPr>
              <a:t>Работа, которой я горжусь</a:t>
            </a:r>
            <a:endParaRPr lang="ru-RU" dirty="0"/>
          </a:p>
        </p:txBody>
      </p:sp>
      <p:pic>
        <p:nvPicPr>
          <p:cNvPr id="5" name="Рисунок 4" descr="к6.jpg"/>
          <p:cNvPicPr>
            <a:picLocks noChangeAspect="1"/>
          </p:cNvPicPr>
          <p:nvPr/>
        </p:nvPicPr>
        <p:blipFill>
          <a:blip r:embed="rId2" cstate="email">
            <a:lum bright="-10000" contrast="10000"/>
          </a:blip>
          <a:stretch>
            <a:fillRect/>
          </a:stretch>
        </p:blipFill>
        <p:spPr>
          <a:xfrm>
            <a:off x="3131840" y="1916832"/>
            <a:ext cx="3005108" cy="4248472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2285992"/>
            <a:ext cx="6477000" cy="1295400"/>
          </a:xfrm>
        </p:spPr>
        <p:txBody>
          <a:bodyPr/>
          <a:lstStyle/>
          <a:p>
            <a:r>
              <a:rPr lang="ru-RU" sz="7200" dirty="0" smtClean="0">
                <a:ln>
                  <a:solidFill>
                    <a:srgbClr val="FFFF00"/>
                  </a:solidFill>
                </a:ln>
                <a:solidFill>
                  <a:srgbClr val="EB35C4"/>
                </a:solidFill>
                <a:latin typeface="Arial Black" pitchFamily="34" charset="0"/>
              </a:rPr>
              <a:t>Спасибо за внимание!  </a:t>
            </a:r>
            <a:endParaRPr lang="ru-RU" sz="7200" dirty="0">
              <a:ln>
                <a:solidFill>
                  <a:srgbClr val="FFFF00"/>
                </a:solidFill>
              </a:ln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5918" y="428604"/>
            <a:ext cx="6477000" cy="1295400"/>
          </a:xfrm>
        </p:spPr>
        <p:txBody>
          <a:bodyPr/>
          <a:lstStyle/>
          <a:p>
            <a:pPr algn="ctr"/>
            <a:r>
              <a:rPr lang="ru-RU" sz="5400" dirty="0" smtClean="0">
                <a:ln>
                  <a:solidFill>
                    <a:srgbClr val="230CCA"/>
                  </a:solidFill>
                </a:ln>
                <a:solidFill>
                  <a:srgbClr val="EB35C4"/>
                </a:solidFill>
                <a:latin typeface="Arial Black" pitchFamily="34" charset="0"/>
              </a:rPr>
              <a:t>Мой мир: </a:t>
            </a:r>
            <a:br>
              <a:rPr lang="ru-RU" sz="5400" dirty="0" smtClean="0">
                <a:ln>
                  <a:solidFill>
                    <a:srgbClr val="230CCA"/>
                  </a:solidFill>
                </a:ln>
                <a:solidFill>
                  <a:srgbClr val="EB35C4"/>
                </a:solidFill>
                <a:latin typeface="Arial Black" pitchFamily="34" charset="0"/>
              </a:rPr>
            </a:br>
            <a:r>
              <a:rPr lang="ru-RU" sz="5400" dirty="0" smtClean="0">
                <a:ln>
                  <a:solidFill>
                    <a:srgbClr val="230CCA"/>
                  </a:solidFill>
                </a:ln>
                <a:solidFill>
                  <a:srgbClr val="EB35C4"/>
                </a:solidFill>
                <a:latin typeface="Arial Black" pitchFamily="34" charset="0"/>
              </a:rPr>
              <a:t>моя школа </a:t>
            </a:r>
            <a:endParaRPr lang="ru-RU" sz="5400" dirty="0">
              <a:ln>
                <a:solidFill>
                  <a:srgbClr val="230CCA"/>
                </a:solidFill>
              </a:ln>
              <a:solidFill>
                <a:srgbClr val="EB35C4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29158" y="4071942"/>
            <a:ext cx="4214842" cy="2357454"/>
          </a:xfrm>
        </p:spPr>
        <p:txBody>
          <a:bodyPr/>
          <a:lstStyle/>
          <a:p>
            <a:r>
              <a:rPr lang="ru-RU" sz="2400" dirty="0" smtClean="0">
                <a:ln>
                  <a:solidFill>
                    <a:srgbClr val="FFFF00"/>
                  </a:solidFill>
                </a:ln>
                <a:solidFill>
                  <a:srgbClr val="EB35C4"/>
                </a:solidFill>
                <a:latin typeface="Arial Black" pitchFamily="34" charset="0"/>
              </a:rPr>
              <a:t>Любимые предметы: литературное чтение, математика и физическая культура</a:t>
            </a:r>
            <a:endParaRPr lang="ru-RU" sz="2400" dirty="0">
              <a:ln>
                <a:solidFill>
                  <a:srgbClr val="FFFF00"/>
                </a:solidFill>
              </a:ln>
              <a:solidFill>
                <a:srgbClr val="EB35C4"/>
              </a:solidFill>
              <a:latin typeface="Arial Black" pitchFamily="34" charset="0"/>
            </a:endParaRPr>
          </a:p>
        </p:txBody>
      </p:sp>
      <p:pic>
        <p:nvPicPr>
          <p:cNvPr id="4" name="Рисунок 3" descr="фото я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71472" y="571480"/>
            <a:ext cx="1505855" cy="235745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Рисунок 4" descr="фото  голубкина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28596" y="4286256"/>
            <a:ext cx="1616540" cy="235745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Рисунок 5" descr="фото  химинченко.jpg"/>
          <p:cNvPicPr>
            <a:picLocks noChangeAspect="1"/>
          </p:cNvPicPr>
          <p:nvPr/>
        </p:nvPicPr>
        <p:blipFill>
          <a:blip r:embed="rId4" cstate="email">
            <a:lum bright="10000" contrast="10000"/>
          </a:blip>
          <a:srcRect/>
          <a:stretch>
            <a:fillRect/>
          </a:stretch>
        </p:blipFill>
        <p:spPr>
          <a:xfrm>
            <a:off x="3071802" y="2643182"/>
            <a:ext cx="1643074" cy="2571768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285728"/>
            <a:ext cx="6477000" cy="1295400"/>
          </a:xfrm>
        </p:spPr>
        <p:txBody>
          <a:bodyPr/>
          <a:lstStyle/>
          <a:p>
            <a:pPr algn="ctr"/>
            <a:r>
              <a:rPr lang="ru-RU" sz="5400" b="1" dirty="0" smtClean="0">
                <a:ln>
                  <a:solidFill>
                    <a:srgbClr val="230CCA"/>
                  </a:solidFill>
                </a:ln>
                <a:solidFill>
                  <a:srgbClr val="EB35C4"/>
                </a:solidFill>
                <a:latin typeface="Arial Black" pitchFamily="34" charset="0"/>
              </a:rPr>
              <a:t>Моя учёба </a:t>
            </a:r>
            <a:endParaRPr lang="ru-RU" sz="5400" dirty="0"/>
          </a:p>
        </p:txBody>
      </p:sp>
      <p:pic>
        <p:nvPicPr>
          <p:cNvPr id="4" name="Рисунок 3" descr="ведомость кушманова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643042" y="1714488"/>
            <a:ext cx="5928523" cy="4357718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5715016"/>
            <a:ext cx="8929718" cy="685800"/>
          </a:xfrm>
        </p:spPr>
        <p:txBody>
          <a:bodyPr/>
          <a:lstStyle/>
          <a:p>
            <a:r>
              <a:rPr lang="ru-RU" sz="3400" dirty="0" smtClean="0">
                <a:ln>
                  <a:solidFill>
                    <a:srgbClr val="FFFF00"/>
                  </a:solidFill>
                </a:ln>
                <a:solidFill>
                  <a:srgbClr val="EB35C4"/>
                </a:solidFill>
                <a:latin typeface="Arial Black" pitchFamily="34" charset="0"/>
              </a:rPr>
              <a:t>Контрольные и творческие работы</a:t>
            </a:r>
            <a:endParaRPr lang="ru-RU" sz="3400" dirty="0">
              <a:ln>
                <a:solidFill>
                  <a:srgbClr val="FFFF00"/>
                </a:solidFill>
              </a:ln>
              <a:solidFill>
                <a:srgbClr val="EB35C4"/>
              </a:solidFill>
              <a:latin typeface="Arial Black" pitchFamily="34" charset="0"/>
            </a:endParaRPr>
          </a:p>
        </p:txBody>
      </p:sp>
      <p:pic>
        <p:nvPicPr>
          <p:cNvPr id="6" name="Рисунок 5" descr="к р ку  соб ку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72000" y="1428736"/>
            <a:ext cx="2412083" cy="292895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Рисунок 6" descr="к р ку  соб ку 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000760" y="4286256"/>
            <a:ext cx="2470915" cy="500066"/>
          </a:xfrm>
          <a:prstGeom prst="rect">
            <a:avLst/>
          </a:prstGeom>
        </p:spPr>
      </p:pic>
      <p:pic>
        <p:nvPicPr>
          <p:cNvPr id="8" name="Рисунок 7" descr="сообщ ку окр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000100" y="1071546"/>
            <a:ext cx="3071802" cy="2150262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142844" y="857232"/>
          <a:ext cx="9001156" cy="6000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214290"/>
            <a:ext cx="6477000" cy="1295400"/>
          </a:xfrm>
        </p:spPr>
        <p:txBody>
          <a:bodyPr/>
          <a:lstStyle/>
          <a:p>
            <a:r>
              <a:rPr lang="ru-RU" i="1" dirty="0" smtClean="0">
                <a:ln>
                  <a:solidFill>
                    <a:srgbClr val="230CCA"/>
                  </a:solidFill>
                </a:ln>
                <a:solidFill>
                  <a:srgbClr val="EB35C4"/>
                </a:solidFill>
                <a:latin typeface="Arial Black" pitchFamily="34" charset="0"/>
              </a:rPr>
              <a:t>Окружающий мир:</a:t>
            </a:r>
            <a:endParaRPr lang="ru-RU" i="1" dirty="0"/>
          </a:p>
        </p:txBody>
      </p:sp>
      <p:pic>
        <p:nvPicPr>
          <p:cNvPr id="8" name="Рисунок 7" descr="сообщ ку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347864" y="1484784"/>
            <a:ext cx="2992416" cy="4115452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3347864" y="5877272"/>
            <a:ext cx="28632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n>
                  <a:solidFill>
                    <a:srgbClr val="FFFF00"/>
                  </a:solidFill>
                </a:ln>
                <a:solidFill>
                  <a:srgbClr val="EB35C4"/>
                </a:solidFill>
                <a:latin typeface="Arial Black" pitchFamily="34" charset="0"/>
              </a:rPr>
              <a:t>Страны мира</a:t>
            </a:r>
            <a:endParaRPr lang="ru-RU" sz="28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428604"/>
            <a:ext cx="8786874" cy="1295400"/>
          </a:xfrm>
        </p:spPr>
        <p:txBody>
          <a:bodyPr/>
          <a:lstStyle/>
          <a:p>
            <a:pPr algn="ctr"/>
            <a:r>
              <a:rPr lang="ru-RU" sz="5400" i="1" dirty="0" smtClean="0">
                <a:ln>
                  <a:solidFill>
                    <a:srgbClr val="230CCA"/>
                  </a:solidFill>
                </a:ln>
                <a:solidFill>
                  <a:srgbClr val="EB35C4"/>
                </a:solidFill>
                <a:latin typeface="Arial Black" pitchFamily="34" charset="0"/>
              </a:rPr>
              <a:t>Литературное чтение:</a:t>
            </a:r>
            <a:endParaRPr lang="ru-RU" sz="5400" i="1" dirty="0">
              <a:ln>
                <a:solidFill>
                  <a:srgbClr val="230CCA"/>
                </a:solidFill>
              </a:ln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4724400"/>
            <a:ext cx="3357586" cy="1776434"/>
          </a:xfrm>
        </p:spPr>
        <p:txBody>
          <a:bodyPr/>
          <a:lstStyle/>
          <a:p>
            <a:pPr algn="ctr"/>
            <a:r>
              <a:rPr lang="ru-RU" sz="2800" dirty="0" smtClean="0">
                <a:ln>
                  <a:solidFill>
                    <a:srgbClr val="FFFF00"/>
                  </a:solidFill>
                </a:ln>
                <a:solidFill>
                  <a:srgbClr val="EB35C4"/>
                </a:solidFill>
                <a:latin typeface="Arial Black" pitchFamily="34" charset="0"/>
              </a:rPr>
              <a:t>«Снежная </a:t>
            </a:r>
          </a:p>
          <a:p>
            <a:pPr algn="ctr"/>
            <a:r>
              <a:rPr lang="ru-RU" sz="2800" dirty="0" smtClean="0">
                <a:ln>
                  <a:solidFill>
                    <a:srgbClr val="FFFF00"/>
                  </a:solidFill>
                </a:ln>
                <a:solidFill>
                  <a:srgbClr val="EB35C4"/>
                </a:solidFill>
                <a:latin typeface="Arial Black" pitchFamily="34" charset="0"/>
              </a:rPr>
              <a:t>королева»</a:t>
            </a:r>
            <a:endParaRPr lang="ru-RU" sz="2800" dirty="0"/>
          </a:p>
        </p:txBody>
      </p:sp>
      <p:pic>
        <p:nvPicPr>
          <p:cNvPr id="4" name="Рисунок 3" descr="рис ку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286380" y="1785926"/>
            <a:ext cx="3581161" cy="2918576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</p:pic>
      <p:pic>
        <p:nvPicPr>
          <p:cNvPr id="5" name="Рисунок 4" descr="рис ку 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596" y="1857364"/>
            <a:ext cx="4011640" cy="2714644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5214942" y="5072074"/>
            <a:ext cx="36433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rgbClr val="FFFF00"/>
                  </a:solidFill>
                </a:ln>
                <a:solidFill>
                  <a:srgbClr val="EB35C4"/>
                </a:solidFill>
                <a:latin typeface="Arial Black" pitchFamily="34" charset="0"/>
              </a:rPr>
              <a:t>«Черная курица, или Подземные жители»</a:t>
            </a:r>
            <a:endParaRPr lang="ru-RU" sz="2400" dirty="0">
              <a:ln>
                <a:solidFill>
                  <a:srgbClr val="FFFF00"/>
                </a:solidFill>
              </a:ln>
              <a:solidFill>
                <a:srgbClr val="EB35C4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500042"/>
            <a:ext cx="6477000" cy="1295400"/>
          </a:xfrm>
        </p:spPr>
        <p:txBody>
          <a:bodyPr/>
          <a:lstStyle/>
          <a:p>
            <a:r>
              <a:rPr lang="ru-RU" sz="5400" i="1" dirty="0" smtClean="0">
                <a:ln>
                  <a:solidFill>
                    <a:srgbClr val="230CCA"/>
                  </a:solidFill>
                </a:ln>
                <a:solidFill>
                  <a:srgbClr val="EB35C4"/>
                </a:solidFill>
                <a:latin typeface="Arial Black" pitchFamily="34" charset="0"/>
              </a:rPr>
              <a:t>Русский язык:</a:t>
            </a:r>
            <a:endParaRPr lang="ru-RU" sz="5400" i="1" dirty="0"/>
          </a:p>
        </p:txBody>
      </p:sp>
      <p:pic>
        <p:nvPicPr>
          <p:cNvPr id="4" name="Рисунок 3" descr="к р ку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71604" y="2000240"/>
            <a:ext cx="2742064" cy="3571900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</p:pic>
      <p:pic>
        <p:nvPicPr>
          <p:cNvPr id="5" name="Рисунок 4" descr="к р ку 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57752" y="2071678"/>
            <a:ext cx="2608187" cy="3500462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500042"/>
            <a:ext cx="8643998" cy="1295400"/>
          </a:xfrm>
        </p:spPr>
        <p:txBody>
          <a:bodyPr/>
          <a:lstStyle/>
          <a:p>
            <a:pPr algn="ctr"/>
            <a:r>
              <a:rPr lang="ru-RU" i="1" dirty="0" smtClean="0">
                <a:ln>
                  <a:solidFill>
                    <a:srgbClr val="230CCA"/>
                  </a:solidFill>
                </a:ln>
                <a:solidFill>
                  <a:srgbClr val="EB35C4"/>
                </a:solidFill>
                <a:latin typeface="Arial Black" pitchFamily="34" charset="0"/>
              </a:rPr>
              <a:t>Основы религиозных культур:</a:t>
            </a:r>
            <a:endParaRPr lang="ru-RU" dirty="0"/>
          </a:p>
        </p:txBody>
      </p:sp>
      <p:pic>
        <p:nvPicPr>
          <p:cNvPr id="5" name="Рисунок 4" descr="SAM_247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000496" y="2357430"/>
            <a:ext cx="4857752" cy="3643314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</p:pic>
      <p:pic>
        <p:nvPicPr>
          <p:cNvPr id="6" name="Рисунок 5" descr="SAM_2466.JPG"/>
          <p:cNvPicPr>
            <a:picLocks noChangeAspect="1"/>
          </p:cNvPicPr>
          <p:nvPr/>
        </p:nvPicPr>
        <p:blipFill>
          <a:blip r:embed="rId3" cstate="email">
            <a:lum bright="30000" contrast="30000"/>
          </a:blip>
          <a:srcRect/>
          <a:stretch>
            <a:fillRect/>
          </a:stretch>
        </p:blipFill>
        <p:spPr>
          <a:xfrm>
            <a:off x="500034" y="3000372"/>
            <a:ext cx="2931173" cy="2786058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лобус карандаши (13)">
  <a:themeElements>
    <a:clrScheme name="Office Theme 12">
      <a:dk1>
        <a:srgbClr val="09817E"/>
      </a:dk1>
      <a:lt1>
        <a:srgbClr val="FFFFFF"/>
      </a:lt1>
      <a:dk2>
        <a:srgbClr val="0281BA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66D6B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6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09817E"/>
        </a:dk1>
        <a:lt1>
          <a:srgbClr val="FFFFFF"/>
        </a:lt1>
        <a:dk2>
          <a:srgbClr val="0281BA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66D6B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глобус карандаши (13)</Template>
  <TotalTime>134</TotalTime>
  <Words>130</Words>
  <Application>Microsoft Office PowerPoint</Application>
  <PresentationFormat>Экран (4:3)</PresentationFormat>
  <Paragraphs>44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глобус карандаши (13)</vt:lpstr>
      <vt:lpstr>Кушманова Ирина</vt:lpstr>
      <vt:lpstr>Мой мир:  моя школа </vt:lpstr>
      <vt:lpstr>Моя учёба </vt:lpstr>
      <vt:lpstr>Слайд 4</vt:lpstr>
      <vt:lpstr>Слайд 5</vt:lpstr>
      <vt:lpstr>Окружающий мир:</vt:lpstr>
      <vt:lpstr>Литературное чтение:</vt:lpstr>
      <vt:lpstr>Русский язык:</vt:lpstr>
      <vt:lpstr>Основы религиозных культур:</vt:lpstr>
      <vt:lpstr>Моя общественная работа </vt:lpstr>
      <vt:lpstr>Моё творчество</vt:lpstr>
      <vt:lpstr>Мои впечатления</vt:lpstr>
      <vt:lpstr>ДК «Алюминщик»</vt:lpstr>
      <vt:lpstr>Мои достижения</vt:lpstr>
      <vt:lpstr>Слайд 15</vt:lpstr>
      <vt:lpstr>Работа, которой я горжусь</vt:lpstr>
      <vt:lpstr>Спасибо за внимание!  </vt:lpstr>
    </vt:vector>
  </TitlesOfParts>
  <Manager/>
  <Company>SPK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Кушманова Ирина</dc:title>
  <dc:subject/>
  <dc:creator>Надя</dc:creator>
  <cp:keywords/>
  <dc:description/>
  <cp:lastModifiedBy>Пользователь Windows</cp:lastModifiedBy>
  <cp:revision>24</cp:revision>
  <cp:lastPrinted>1601-01-01T00:00:00Z</cp:lastPrinted>
  <dcterms:created xsi:type="dcterms:W3CDTF">2013-05-13T17:50:51Z</dcterms:created>
  <dcterms:modified xsi:type="dcterms:W3CDTF">2015-01-27T06:06:55Z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TC010902851033</vt:lpwstr>
  </property>
</Properties>
</file>