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8" r:id="rId3"/>
    <p:sldId id="259" r:id="rId4"/>
    <p:sldId id="262" r:id="rId5"/>
    <p:sldId id="261" r:id="rId6"/>
    <p:sldId id="269" r:id="rId7"/>
    <p:sldId id="260" r:id="rId8"/>
    <p:sldId id="263" r:id="rId9"/>
    <p:sldId id="271" r:id="rId10"/>
    <p:sldId id="267" r:id="rId11"/>
    <p:sldId id="268" r:id="rId12"/>
    <p:sldId id="264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03.12.2014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95736" y="1052736"/>
            <a:ext cx="6172200" cy="1894362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Let’s count to 100!</a:t>
            </a:r>
            <a:endParaRPr lang="ru-RU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Презентация к уроку английского языка в 3 классе по учебнику М.З. </a:t>
            </a:r>
            <a:r>
              <a:rPr lang="ru-RU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Биболетовой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«</a:t>
            </a:r>
            <a:r>
              <a:rPr lang="ru-RU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Enjoy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English</a:t>
            </a:r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»</a:t>
            </a:r>
          </a:p>
          <a:p>
            <a:pPr algn="l"/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l"/>
            <a:r>
              <a:rPr lang="ru-RU" sz="1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Учитель: Гордеева Юлия Борисовна, МБОУ Тарасовская СОШ №1</a:t>
            </a:r>
          </a:p>
          <a:p>
            <a:pPr algn="l"/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admin &amp;ZHcy;&amp;iecy;&amp;ncy;&amp;scy;&amp;kcy;&amp;acy;&amp;yacy; &amp;Kcy;&amp;rcy;&amp;acy;&amp;scy;&amp;ocy;&amp;t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484784"/>
            <a:ext cx="5184576" cy="370211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059944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It’s a … </a:t>
            </a:r>
          </a:p>
          <a:p>
            <a:endParaRPr lang="en-US" dirty="0" smtClean="0"/>
          </a:p>
          <a:p>
            <a:r>
              <a:rPr lang="en-US" dirty="0" smtClean="0"/>
              <a:t>Its name is…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c</a:t>
            </a:r>
            <a:r>
              <a:rPr lang="en-US" dirty="0" smtClean="0"/>
              <a:t>an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c</a:t>
            </a:r>
            <a:r>
              <a:rPr lang="en-US" dirty="0" smtClean="0"/>
              <a:t>an’t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l</a:t>
            </a:r>
            <a:r>
              <a:rPr lang="en-US" dirty="0" smtClean="0"/>
              <a:t>ikes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d</a:t>
            </a:r>
            <a:r>
              <a:rPr lang="en-US" dirty="0" smtClean="0"/>
              <a:t>oesn’t </a:t>
            </a:r>
            <a:r>
              <a:rPr lang="en-US" dirty="0" smtClean="0"/>
              <a:t>like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260648"/>
            <a:ext cx="7467600" cy="77809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000" b="1" cap="small" dirty="0" smtClean="0">
                <a:solidFill>
                  <a:srgbClr val="C00000"/>
                </a:solidFill>
                <a:latin typeface="Arial" pitchFamily="34" charset="0"/>
                <a:ea typeface="+mj-ea"/>
                <a:cs typeface="Arial" pitchFamily="34" charset="0"/>
              </a:rPr>
              <a:t>My pet</a:t>
            </a:r>
            <a:endParaRPr kumimoji="0" lang="ru-RU" sz="4000" b="1" i="0" u="none" strike="noStrike" kern="1200" cap="sm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39624"/>
            <a:ext cx="8136904" cy="4873752"/>
          </a:xfrm>
        </p:spPr>
        <p:txBody>
          <a:bodyPr>
            <a:normAutofit/>
          </a:bodyPr>
          <a:lstStyle/>
          <a:p>
            <a:pPr marL="914400" indent="-914400">
              <a:buNone/>
            </a:pPr>
            <a:r>
              <a:rPr lang="ru-RU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5		10	15	20		</a:t>
            </a:r>
          </a:p>
          <a:p>
            <a:pPr marL="1143000" indent="-1143000">
              <a:buNone/>
            </a:pPr>
            <a:r>
              <a:rPr lang="ru-RU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25		30	</a:t>
            </a:r>
            <a:r>
              <a:rPr lang="en-US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4</a:t>
            </a:r>
            <a:r>
              <a:rPr lang="ru-RU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5	</a:t>
            </a:r>
            <a:r>
              <a:rPr lang="en-US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52</a:t>
            </a:r>
            <a:endParaRPr lang="ru-RU" sz="59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1143000" indent="-1143000">
              <a:buNone/>
            </a:pPr>
            <a:endParaRPr lang="ru-RU" sz="59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1143000" indent="-1143000">
              <a:buNone/>
            </a:pPr>
            <a:r>
              <a:rPr lang="ru-RU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6</a:t>
            </a:r>
            <a:r>
              <a:rPr lang="en-US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4</a:t>
            </a:r>
            <a:r>
              <a:rPr lang="ru-RU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	</a:t>
            </a:r>
            <a:r>
              <a:rPr lang="en-US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79  </a:t>
            </a:r>
            <a:r>
              <a:rPr lang="ru-RU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8</a:t>
            </a:r>
            <a:r>
              <a:rPr lang="en-US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7</a:t>
            </a:r>
            <a:r>
              <a:rPr lang="ru-RU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en-US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ru-RU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100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260648"/>
            <a:ext cx="7467600" cy="77809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Let’s count!</a:t>
            </a:r>
            <a:endParaRPr kumimoji="0" lang="ru-RU" sz="4000" b="1" i="0" u="none" strike="noStrike" kern="1200" cap="sm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508" name="Picture 4" descr="&amp;Rcy;&amp;ucy;&amp;scy;&amp;scy;&amp;kcy;&amp;ocy;&amp;iecy; &amp;lcy;&amp;ocy;&amp;tcy;&amp;ocy; &amp;scy; &amp;dcy;&amp;iecy;&amp;rcy;&amp;iecy;&amp;vcy;&amp;yacy;&amp;ncy;&amp;ncy;&amp;ycy;&amp;mcy;&amp;icy; &amp;bcy;&amp;ocy;&amp;chcy;&amp;ocy;&amp;ncy;&amp;kcy;&amp;acy;&amp;mcy;&amp;icy;, &amp;tscy;&amp;iecy;&amp;ncy;&amp;acy; - 127 &amp;gcy;&amp;rcy;&amp;ncy;, &amp;Kcy;&amp;icy;&amp;iecy;&amp;vcy;, 15 &amp;acy;&amp;pcy;&amp;rcy; 2014 09:00, &amp;bcy;.&amp;ucy;., &amp;ocy;&amp;bcy;&amp;hardcy;&amp;yacy;&amp;vcy;&amp;lcy;&amp;iecy;&amp;ncy;&amp;icy;&amp;iecy;, &amp;pcy;&amp;rcy;&amp;ocy;&amp;dcy;&amp;acy;&amp;mcy;, &amp;kcy;&amp;ucy;&amp;pcy;&amp;lcy;&amp;yu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2555776" cy="1916832"/>
          </a:xfrm>
          <a:prstGeom prst="rect">
            <a:avLst/>
          </a:prstGeom>
          <a:noFill/>
        </p:spPr>
      </p:pic>
      <p:pic>
        <p:nvPicPr>
          <p:cNvPr id="21512" name="Picture 8" descr="0,7,8,9 - &amp;tscy;&amp;icy;&amp;fcy;&amp;rcy;&amp;ycy; &amp;icy; &amp;bcy;&amp;ucy;&amp;kcy;&amp;vcy;&amp;ycy; - &amp;Kcy;&amp;acy;&amp;tcy;&amp;acy;&amp;lcy;&amp;ocy;&amp;gcy; &amp;scy;&amp;tcy;&amp;acy;&amp;tcy;&amp;iecy;&amp;jcy; - &amp;Vcy;&amp;scy;&amp;iocy; &amp;dcy;&amp;lcy;&amp;yacy; &amp;pcy;&amp;rcy;&amp;iecy;&amp;zcy;&amp;iecy;&amp;ncy;&amp;tcy;&amp;acy;&amp;tscy;&amp;icy;&amp;j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6546" y="2636912"/>
            <a:ext cx="2901998" cy="42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7239000" cy="5114968"/>
          </a:xfrm>
        </p:spPr>
        <p:txBody>
          <a:bodyPr/>
          <a:lstStyle/>
          <a:p>
            <a:r>
              <a:rPr lang="ru-RU" sz="4000" dirty="0" smtClean="0"/>
              <a:t> </a:t>
            </a:r>
            <a:r>
              <a:rPr lang="en-US" sz="4000" dirty="0" smtClean="0"/>
              <a:t>Homework (</a:t>
            </a:r>
            <a:r>
              <a:rPr lang="ru-RU" sz="4000" dirty="0" smtClean="0"/>
              <a:t>домашнее задание)</a:t>
            </a:r>
          </a:p>
          <a:p>
            <a:pPr>
              <a:buNone/>
            </a:pPr>
            <a:r>
              <a:rPr lang="ru-RU" sz="4000" dirty="0" smtClean="0"/>
              <a:t>				РТ с.31 уп.1 (</a:t>
            </a:r>
            <a:r>
              <a:rPr lang="ru-RU" sz="4000" dirty="0" err="1" smtClean="0"/>
              <a:t>п</a:t>
            </a:r>
            <a:r>
              <a:rPr lang="ru-RU" sz="4000" dirty="0" smtClean="0"/>
              <a:t>)</a:t>
            </a:r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				</a:t>
            </a:r>
            <a:r>
              <a:rPr lang="ru-RU" sz="4000" dirty="0" err="1" smtClean="0"/>
              <a:t>Уч</a:t>
            </a:r>
            <a:r>
              <a:rPr lang="ru-RU" sz="4000" dirty="0" smtClean="0"/>
              <a:t>. с</a:t>
            </a:r>
            <a:r>
              <a:rPr lang="en-US" sz="4000" dirty="0" smtClean="0"/>
              <a:t>. 46 </a:t>
            </a:r>
            <a:r>
              <a:rPr lang="ru-RU" sz="4000" dirty="0" err="1" smtClean="0"/>
              <a:t>уп</a:t>
            </a:r>
            <a:r>
              <a:rPr lang="ru-RU" sz="4000" dirty="0" smtClean="0"/>
              <a:t>.</a:t>
            </a:r>
            <a:r>
              <a:rPr lang="en-US" sz="4000" dirty="0" smtClean="0"/>
              <a:t>3</a:t>
            </a:r>
            <a:r>
              <a:rPr lang="ru-RU" sz="4000" dirty="0" smtClean="0"/>
              <a:t> (у)</a:t>
            </a:r>
            <a:endParaRPr lang="en-US" sz="4000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60648"/>
            <a:ext cx="7467600" cy="77809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Let’s count!</a:t>
            </a:r>
            <a:endParaRPr kumimoji="0" lang="ru-RU" sz="4000" b="1" i="0" u="none" strike="noStrike" kern="1200" cap="sm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050" name="Picture 2" descr="http://s5.hostingkartinok.com/uploads/images/2013/09/58094661b6dba9b60dc1289b685e29d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636913"/>
            <a:ext cx="1383908" cy="1492788"/>
          </a:xfrm>
          <a:prstGeom prst="rect">
            <a:avLst/>
          </a:prstGeom>
          <a:noFill/>
        </p:spPr>
      </p:pic>
      <p:pic>
        <p:nvPicPr>
          <p:cNvPr id="2052" name="Picture 4" descr="&amp;Scy;&amp;ncy;&amp;iecy;&amp;zhcy;&amp;icy;&amp;ncy;&amp;kcy;&amp;icy; &amp;pcy;&amp;ocy;&amp;mcy;&amp;ocy;&amp;gcy;&amp;ucy;&amp;tcy; &amp;scy;&amp;pcy;&amp;acy;&amp;scy;&amp;tcy;&amp;icy; &amp;ocy;&amp;zcy;&amp;ocy;&amp;ncy;&amp;ocy;&amp;vcy;&amp;ycy;&amp;jcy; &amp;scy;&amp;lcy;&amp;ocy;&amp;j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4581129"/>
            <a:ext cx="1584176" cy="14499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3314" name="Picture 2" descr="Alexus Crystal ( SEXiiE BARBiiE LEXSiiE ) &amp;ncy;&amp;acy; Myspa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44824"/>
            <a:ext cx="5715000" cy="2466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39624"/>
            <a:ext cx="8136904" cy="4873752"/>
          </a:xfrm>
        </p:spPr>
        <p:txBody>
          <a:bodyPr>
            <a:normAutofit/>
          </a:bodyPr>
          <a:lstStyle/>
          <a:p>
            <a:pPr marL="914400" indent="-914400">
              <a:buNone/>
            </a:pPr>
            <a:r>
              <a:rPr lang="ru-RU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5		10	15	20		</a:t>
            </a:r>
          </a:p>
          <a:p>
            <a:pPr marL="1143000" indent="-1143000">
              <a:buNone/>
            </a:pPr>
            <a:r>
              <a:rPr lang="ru-RU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25		30	</a:t>
            </a:r>
            <a:r>
              <a:rPr lang="en-US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4</a:t>
            </a:r>
            <a:r>
              <a:rPr lang="ru-RU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5	</a:t>
            </a:r>
            <a:r>
              <a:rPr lang="en-US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52</a:t>
            </a:r>
            <a:endParaRPr lang="ru-RU" sz="59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1143000" indent="-1143000">
              <a:buNone/>
            </a:pPr>
            <a:endParaRPr lang="ru-RU" sz="5900" b="1" dirty="0" smtClean="0">
              <a:solidFill>
                <a:schemeClr val="accent1">
                  <a:lumMod val="50000"/>
                </a:schemeClr>
              </a:solidFill>
              <a:latin typeface="Comic Sans MS" pitchFamily="66" charset="0"/>
            </a:endParaRPr>
          </a:p>
          <a:p>
            <a:pPr marL="1143000" indent="-1143000">
              <a:buNone/>
            </a:pPr>
            <a:r>
              <a:rPr lang="ru-RU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6</a:t>
            </a:r>
            <a:r>
              <a:rPr lang="en-US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4</a:t>
            </a:r>
            <a:r>
              <a:rPr lang="ru-RU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	</a:t>
            </a:r>
            <a:r>
              <a:rPr lang="en-US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79  </a:t>
            </a:r>
            <a:r>
              <a:rPr lang="ru-RU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8</a:t>
            </a:r>
            <a:r>
              <a:rPr lang="en-US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7</a:t>
            </a:r>
            <a:r>
              <a:rPr lang="ru-RU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	</a:t>
            </a:r>
            <a:r>
              <a:rPr lang="en-US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  </a:t>
            </a:r>
            <a:r>
              <a:rPr lang="ru-RU" sz="59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100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260648"/>
            <a:ext cx="7467600" cy="77809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Let’s count!</a:t>
            </a:r>
            <a:endParaRPr kumimoji="0" lang="ru-RU" sz="4000" b="1" i="0" u="none" strike="noStrike" kern="1200" cap="sm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1508" name="Picture 4" descr="&amp;Rcy;&amp;ucy;&amp;scy;&amp;scy;&amp;kcy;&amp;ocy;&amp;iecy; &amp;lcy;&amp;ocy;&amp;tcy;&amp;ocy; &amp;scy; &amp;dcy;&amp;iecy;&amp;rcy;&amp;iecy;&amp;vcy;&amp;yacy;&amp;ncy;&amp;ncy;&amp;ycy;&amp;mcy;&amp;icy; &amp;bcy;&amp;ocy;&amp;chcy;&amp;ocy;&amp;ncy;&amp;kcy;&amp;acy;&amp;mcy;&amp;icy;, &amp;tscy;&amp;iecy;&amp;ncy;&amp;acy; - 127 &amp;gcy;&amp;rcy;&amp;ncy;, &amp;Kcy;&amp;icy;&amp;iecy;&amp;vcy;, 15 &amp;acy;&amp;pcy;&amp;rcy; 2014 09:00, &amp;bcy;.&amp;ucy;., &amp;ocy;&amp;bcy;&amp;hardcy;&amp;yacy;&amp;vcy;&amp;lcy;&amp;iecy;&amp;ncy;&amp;icy;&amp;iecy;, &amp;pcy;&amp;rcy;&amp;ocy;&amp;dcy;&amp;acy;&amp;mcy;, &amp;kcy;&amp;ucy;&amp;pcy;&amp;lcy;&amp;yucy;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0"/>
            <a:ext cx="2555776" cy="1916832"/>
          </a:xfrm>
          <a:prstGeom prst="rect">
            <a:avLst/>
          </a:prstGeom>
          <a:noFill/>
        </p:spPr>
      </p:pic>
      <p:pic>
        <p:nvPicPr>
          <p:cNvPr id="21512" name="Picture 8" descr="0,7,8,9 - &amp;tscy;&amp;icy;&amp;fcy;&amp;rcy;&amp;ycy; &amp;icy; &amp;bcy;&amp;ucy;&amp;kcy;&amp;vcy;&amp;ycy; - &amp;Kcy;&amp;acy;&amp;tcy;&amp;acy;&amp;lcy;&amp;ocy;&amp;gcy; &amp;scy;&amp;tcy;&amp;acy;&amp;tcy;&amp;iecy;&amp;jcy; - &amp;Vcy;&amp;scy;&amp;iocy; &amp;dcy;&amp;lcy;&amp;yacy; &amp;pcy;&amp;rcy;&amp;iecy;&amp;zcy;&amp;iecy;&amp;ncy;&amp;tcy;&amp;acy;&amp;tscy;&amp;icy;&amp;j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66546" y="2636912"/>
            <a:ext cx="2901998" cy="42210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11 - eleven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12 - twelve</a:t>
            </a: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</a:rPr>
              <a:t>13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14</a:t>
            </a:r>
          </a:p>
          <a:p>
            <a:pPr>
              <a:buNone/>
            </a:pPr>
            <a:r>
              <a:rPr lang="en-US" b="1" dirty="0" smtClean="0">
                <a:solidFill>
                  <a:srgbClr val="00B050"/>
                </a:solidFill>
                <a:latin typeface="Comic Sans MS" pitchFamily="66" charset="0"/>
              </a:rPr>
              <a:t>15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16		-</a:t>
            </a:r>
            <a:r>
              <a:rPr lang="en-US" sz="6000" b="1" dirty="0" smtClean="0">
                <a:latin typeface="Comic Sans MS" pitchFamily="66" charset="0"/>
              </a:rPr>
              <a:t>teen</a:t>
            </a:r>
            <a:endParaRPr lang="en-US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17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18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19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60648"/>
            <a:ext cx="7467600" cy="77809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Let’s count!</a:t>
            </a:r>
            <a:endParaRPr kumimoji="0" lang="ru-RU" sz="4000" b="1" i="0" u="none" strike="noStrike" kern="1200" cap="sm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20486" name="Picture 6" descr="PixelBrush - &amp;Pcy;&amp;ocy;&amp;rcy;&amp;tcy;&amp;acy;&amp;lcy; &amp;ocy; &amp;dcy;&amp;icy;&amp;zcy;&amp;acy;&amp;jcy;&amp;ncy;&amp;iecy;. &amp;Scy;&amp;kcy;&amp;acy;&amp;chcy;&amp;acy;&amp;tcy;&amp;softcy; &amp;fcy;&amp;ocy;&amp;tcy;&amp;ocy;, &amp;kcy;&amp;acy;&amp;rcy;&amp;tcy;&amp;icy;&amp;ncy;&amp;kcy;&amp;icy;, &amp;ocy;&amp;bcy;&amp;ocy;&amp;icy;, &amp;rcy;&amp;icy;&amp;scy;&amp;ucy;&amp;ncy;&amp;kcy;&amp;icy;, &amp;icy;&amp;kcy;&amp;ocy;&amp;ncy;&amp;kcy;&amp;icy;, &amp;kcy;&amp;lcy;&amp;icy;&amp;pcy;&amp;acy;&amp;rcy;&amp;tcy;&amp;ycy;, &amp;vcy;&amp;iecy;&amp;kcy;&amp;tcy;&amp;ocy;&amp;rcy;&amp;ncy;&amp;ycy;&amp;jcy; &amp;kcy;&amp;lcy;&amp;icy;&amp;pcy;&amp;acy;&amp;rcy;&amp;tcy; &amp;bcy;&amp;iecy;&amp;scy;&amp;pcy;&amp;lcy;&amp;acy;&amp;tcy;&amp;ncy;&amp;ocy;, &amp;shcy;&amp;acy;&amp;bcy;&amp;lcy;&amp;ocy;&amp;ncy;&amp;ycy; ps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694924"/>
            <a:ext cx="3455764" cy="2526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&amp;Zcy;&amp;acy;&amp;dcy;&amp;acy;&amp;chcy;&amp;icy; (&amp;gcy;&amp;icy;&amp;mcy;&amp;ncy;&amp;acy;&amp;scy;&amp;tcy;&amp;icy;&amp;kcy;&amp;acy; &amp;dcy;&amp;lcy;&amp;yacy; &amp;mcy;&amp;ocy;&amp;zcy;&amp;gcy;&amp;acy;)- &amp;yacy;.&amp;rcy;&amp;u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923256"/>
            <a:ext cx="4742892" cy="3161928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20 - twen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ty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30 - thir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ty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40 - for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ty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50 - fif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ty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60 - six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ty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70 - seven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ty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80 - eigh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ty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90 - nine</a:t>
            </a: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ty</a:t>
            </a:r>
          </a:p>
          <a:p>
            <a:pPr>
              <a:buNone/>
            </a:pPr>
            <a:r>
              <a:rPr lang="en-US" sz="3200" b="1" dirty="0" smtClean="0">
                <a:solidFill>
                  <a:srgbClr val="00B050"/>
                </a:solidFill>
                <a:latin typeface="Comic Sans MS" pitchFamily="66" charset="0"/>
              </a:rPr>
              <a:t>100 – a hundred</a:t>
            </a:r>
            <a:endParaRPr lang="ru-RU" sz="32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60648"/>
            <a:ext cx="7467600" cy="77809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Let’s count!</a:t>
            </a:r>
            <a:endParaRPr kumimoji="0" lang="ru-RU" sz="4000" b="1" i="0" u="none" strike="noStrike" kern="1200" cap="sm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2</a:t>
            </a: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3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4		-</a:t>
            </a:r>
            <a:r>
              <a:rPr lang="en-US" sz="6000" b="1" dirty="0" err="1" smtClean="0">
                <a:latin typeface="Comic Sans MS" pitchFamily="66" charset="0"/>
              </a:rPr>
              <a:t>ty</a:t>
            </a:r>
            <a:endParaRPr lang="en-US" b="1" dirty="0" smtClean="0">
              <a:latin typeface="Comic Sans MS" pitchFamily="66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5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6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7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8</a:t>
            </a:r>
          </a:p>
          <a:p>
            <a:pPr>
              <a:buNone/>
            </a:pPr>
            <a:r>
              <a:rPr lang="en-US" b="1" dirty="0" smtClean="0">
                <a:latin typeface="Comic Sans MS" pitchFamily="66" charset="0"/>
              </a:rPr>
              <a:t>9</a:t>
            </a:r>
          </a:p>
          <a:p>
            <a:pPr>
              <a:buNone/>
            </a:pPr>
            <a:r>
              <a:rPr lang="en-US" sz="3200" b="1" dirty="0" smtClean="0">
                <a:solidFill>
                  <a:srgbClr val="00B050"/>
                </a:solidFill>
                <a:latin typeface="Comic Sans MS" pitchFamily="66" charset="0"/>
              </a:rPr>
              <a:t>100 – a hundred</a:t>
            </a:r>
            <a:endParaRPr lang="ru-RU" sz="3200" b="1" dirty="0">
              <a:solidFill>
                <a:srgbClr val="00B050"/>
              </a:solidFill>
              <a:latin typeface="Comic Sans MS" pitchFamily="66" charset="0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60648"/>
            <a:ext cx="7467600" cy="77809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Let’s count!</a:t>
            </a:r>
            <a:endParaRPr kumimoji="0" lang="ru-RU" sz="4000" b="1" i="0" u="none" strike="noStrike" kern="1200" cap="sm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9" name="Picture 2" descr="&amp;Zcy;&amp;acy;&amp;dcy;&amp;acy;&amp;chcy;&amp;icy; (&amp;gcy;&amp;icy;&amp;mcy;&amp;ncy;&amp;acy;&amp;scy;&amp;tcy;&amp;icy;&amp;kcy;&amp;acy; &amp;dcy;&amp;lcy;&amp;yacy; &amp;mcy;&amp;ocy;&amp;zcy;&amp;gcy;&amp;acy;)- &amp;yacy;.&amp;rcy;&amp;u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923256"/>
            <a:ext cx="4742892" cy="3161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WB </a:t>
            </a:r>
            <a:r>
              <a:rPr lang="ru-RU" dirty="0" smtClean="0"/>
              <a:t>(тетрадь) </a:t>
            </a:r>
            <a:r>
              <a:rPr lang="en-US" dirty="0" smtClean="0"/>
              <a:t>p.30 ex. 1</a:t>
            </a:r>
          </a:p>
          <a:p>
            <a:endParaRPr lang="en-US" dirty="0" smtClean="0"/>
          </a:p>
          <a:p>
            <a:r>
              <a:rPr lang="en-US" dirty="0" smtClean="0"/>
              <a:t>SB (</a:t>
            </a:r>
            <a:r>
              <a:rPr lang="ru-RU" dirty="0" smtClean="0"/>
              <a:t>учебник) </a:t>
            </a:r>
            <a:r>
              <a:rPr lang="en-US" dirty="0" smtClean="0"/>
              <a:t>p.45 </a:t>
            </a:r>
            <a:endParaRPr lang="ru-RU" dirty="0"/>
          </a:p>
        </p:txBody>
      </p:sp>
      <p:pic>
        <p:nvPicPr>
          <p:cNvPr id="1026" name="Picture 2" descr="&amp;Pcy;&amp;rcy;&amp;ocy;&amp;dcy;&amp;acy;&amp;yucy; &amp;ucy;&amp;chcy;&amp;iecy;&amp;bcy;&amp;ncy;&amp;icy;&amp;kcy; &quot;Enjoy English 3&quot; 2011 &amp;gcy;&amp;ocy;&amp;dcy; - &amp;CHcy;&amp;iecy;&amp;bcy;&amp;ocy;&amp;kcy;&amp;scy;&amp;acy;&amp;rcy;&amp;y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166571"/>
            <a:ext cx="2808312" cy="3691429"/>
          </a:xfrm>
          <a:prstGeom prst="rect">
            <a:avLst/>
          </a:prstGeom>
          <a:noFill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67544" y="260648"/>
            <a:ext cx="7467600" cy="77809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Let’s count!</a:t>
            </a:r>
            <a:endParaRPr kumimoji="0" lang="ru-RU" sz="4000" b="1" i="0" u="none" strike="noStrike" kern="1200" cap="sm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21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22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23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24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25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26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27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28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29</a:t>
            </a: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260648"/>
            <a:ext cx="7467600" cy="77809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Let’s count!</a:t>
            </a:r>
            <a:endParaRPr kumimoji="0" lang="ru-RU" sz="4000" b="1" i="0" u="none" strike="noStrike" kern="1200" cap="sm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6" name="Picture 2" descr="&amp;Rcy;&amp;acy;&amp;bcy;&amp;ocy;&amp;chcy;&amp;acy;&amp;yacy; &amp;pcy;&amp;rcy;&amp;ocy;&amp;gcy;&amp;rcy;&amp;acy;&amp;mcy;&amp;mcy;&amp;acy; &amp;ocy;&amp;bcy;&amp;shchcy;&amp;iecy;&amp;scy;&amp;tcy;&amp;vcy;&amp;ocy; 7 &amp;kcy;&amp;lcy;&amp;acy;&amp;scy;&amp;scy; - &amp;Tcy;&amp;ocy;&amp;lcy;&amp;softcy;&amp;kcy;&amp;ocy; &amp;ncy;&amp;ocy;&amp;vcy;&amp;ycy;&amp;iecy; &amp;ucy;&amp;chcy;&amp;iecy;&amp;bcy;&amp;ncy;&amp;icy;&amp;k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7755" y="1412776"/>
            <a:ext cx="5032637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DataLife Engine &amp;Vcy;&amp;iecy;&amp;rcy;&amp;scy;&amp;icy;&amp;yacy; &amp;dcy;&amp;lcy;&amp;yacy; &amp;pcy;&amp;iecy;&amp;chcy;&amp;acy;&amp;tcy;&amp;icy; &amp;Kcy;&amp;lcy;&amp;icy;&amp;pcy;&amp;acy;&amp;rcy;&amp;tcy; &amp;ncy;&amp;acy; &amp;pcy;&amp;rcy;&amp;ocy;&amp;zcy;&amp;rcy;&amp;acy;&amp;chcy;&amp;ncy;&amp;ocy;&amp;mcy; &amp;fcy;&amp;ocy;&amp;ncy;&amp;iecy; - &amp;Rcy;&amp;acy;&amp;zcy;&amp;ncy;&amp;ocy;&amp;tscy;&amp;vcy;&amp;iecy;&amp;tcy;&amp;ncy;&amp;ycy;&amp;iecy; &amp;tscy;&amp;icy;&amp;fcy;&amp;rcy;&amp;y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92368" y="2132856"/>
            <a:ext cx="4708023" cy="4725144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7467600" cy="50691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1</a:t>
            </a:r>
            <a:r>
              <a:rPr lang="en-US" sz="2800" b="1" dirty="0" smtClean="0">
                <a:latin typeface="Comic Sans MS" pitchFamily="66" charset="0"/>
              </a:rPr>
              <a:t> twenty-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one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2</a:t>
            </a:r>
            <a:r>
              <a:rPr lang="en-US" sz="2800" b="1" dirty="0" smtClean="0">
                <a:latin typeface="Comic Sans MS" pitchFamily="66" charset="0"/>
              </a:rPr>
              <a:t> twenty-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two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3</a:t>
            </a:r>
            <a:r>
              <a:rPr lang="en-US" sz="2800" b="1" dirty="0" smtClean="0">
                <a:latin typeface="Comic Sans MS" pitchFamily="66" charset="0"/>
              </a:rPr>
              <a:t> twenty-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three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4</a:t>
            </a:r>
            <a:r>
              <a:rPr lang="en-US" sz="2800" b="1" dirty="0" smtClean="0">
                <a:latin typeface="Comic Sans MS" pitchFamily="66" charset="0"/>
              </a:rPr>
              <a:t> twenty-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four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5</a:t>
            </a:r>
            <a:r>
              <a:rPr lang="en-US" sz="2800" b="1" dirty="0" smtClean="0">
                <a:latin typeface="Comic Sans MS" pitchFamily="66" charset="0"/>
              </a:rPr>
              <a:t> twenty-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five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6</a:t>
            </a:r>
            <a:r>
              <a:rPr lang="en-US" sz="2800" b="1" dirty="0" smtClean="0">
                <a:latin typeface="Comic Sans MS" pitchFamily="66" charset="0"/>
              </a:rPr>
              <a:t> twenty-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six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7</a:t>
            </a:r>
            <a:r>
              <a:rPr lang="en-US" sz="2800" b="1" dirty="0" smtClean="0">
                <a:latin typeface="Comic Sans MS" pitchFamily="66" charset="0"/>
              </a:rPr>
              <a:t> twenty-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seven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8</a:t>
            </a:r>
            <a:r>
              <a:rPr lang="en-US" sz="2800" b="1" dirty="0" smtClean="0">
                <a:latin typeface="Comic Sans MS" pitchFamily="66" charset="0"/>
              </a:rPr>
              <a:t> twenty-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eight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2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9</a:t>
            </a:r>
            <a:r>
              <a:rPr lang="en-US" sz="2800" b="1" dirty="0" smtClean="0">
                <a:latin typeface="Comic Sans MS" pitchFamily="66" charset="0"/>
              </a:rPr>
              <a:t> twenty-</a:t>
            </a:r>
            <a:r>
              <a:rPr lang="en-US" sz="2800" b="1" dirty="0" smtClean="0">
                <a:solidFill>
                  <a:srgbClr val="00B050"/>
                </a:solidFill>
                <a:latin typeface="Comic Sans MS" pitchFamily="66" charset="0"/>
              </a:rPr>
              <a:t>nine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30 thirty</a:t>
            </a:r>
          </a:p>
          <a:p>
            <a:pPr>
              <a:buNone/>
            </a:pP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260648"/>
            <a:ext cx="7467600" cy="77809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Let’s count!</a:t>
            </a:r>
            <a:endParaRPr kumimoji="0" lang="ru-RU" sz="4000" b="1" i="0" u="none" strike="noStrike" kern="1200" cap="sm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52485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51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52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53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54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55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56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57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58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59</a:t>
            </a:r>
          </a:p>
          <a:p>
            <a:pPr>
              <a:buNone/>
            </a:pPr>
            <a:r>
              <a:rPr lang="en-US" sz="2800" b="1" dirty="0" smtClean="0">
                <a:latin typeface="Comic Sans MS" pitchFamily="66" charset="0"/>
              </a:rPr>
              <a:t>60</a:t>
            </a:r>
          </a:p>
          <a:p>
            <a:pPr>
              <a:buNone/>
            </a:pPr>
            <a:endParaRPr lang="ru-RU" sz="2800" b="1" dirty="0">
              <a:latin typeface="Comic Sans MS" pitchFamily="66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260648"/>
            <a:ext cx="7467600" cy="778098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small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Let’s count!</a:t>
            </a:r>
            <a:endParaRPr kumimoji="0" lang="ru-RU" sz="4000" b="1" i="0" u="none" strike="noStrike" kern="1200" cap="small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pic>
        <p:nvPicPr>
          <p:cNvPr id="6" name="Picture 2" descr="&amp;Rcy;&amp;acy;&amp;bcy;&amp;ocy;&amp;chcy;&amp;acy;&amp;yacy; &amp;pcy;&amp;rcy;&amp;ocy;&amp;gcy;&amp;rcy;&amp;acy;&amp;mcy;&amp;mcy;&amp;acy; &amp;ocy;&amp;bcy;&amp;shchcy;&amp;iecy;&amp;scy;&amp;tcy;&amp;vcy;&amp;ocy; 7 &amp;kcy;&amp;lcy;&amp;acy;&amp;scy;&amp;scy; - &amp;Tcy;&amp;ocy;&amp;lcy;&amp;softcy;&amp;kcy;&amp;ocy; &amp;ncy;&amp;ocy;&amp;vcy;&amp;ycy;&amp;iecy; &amp;ucy;&amp;chcy;&amp;iecy;&amp;bcy;&amp;ncy;&amp;icy;&amp;k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67755" y="1412776"/>
            <a:ext cx="5032637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387</TotalTime>
  <Words>182</Words>
  <Application>Microsoft Office PowerPoint</Application>
  <PresentationFormat>Экран (4:3)</PresentationFormat>
  <Paragraphs>99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Let’s count to 100!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 count to 100!</dc:title>
  <cp:lastModifiedBy>Юлия</cp:lastModifiedBy>
  <cp:revision>67</cp:revision>
  <dcterms:modified xsi:type="dcterms:W3CDTF">2014-12-03T16:04:38Z</dcterms:modified>
</cp:coreProperties>
</file>