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736A38-B99A-4064-9CE9-7A978EA812E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DFDDC8-1C83-4E11-8D66-7BB102BAAFE3}">
      <dgm:prSet phldrT="[Текст]" custT="1"/>
      <dgm:spPr/>
      <dgm:t>
        <a:bodyPr/>
        <a:lstStyle/>
        <a:p>
          <a:r>
            <a:rPr lang="ru-RU" sz="2000" b="1" i="1" dirty="0" smtClean="0"/>
            <a:t>Присоединенная цифровая подпись</a:t>
          </a:r>
          <a:endParaRPr lang="ru-RU" sz="2000" b="1" i="1" dirty="0"/>
        </a:p>
      </dgm:t>
    </dgm:pt>
    <dgm:pt modelId="{C214A535-C377-4EE2-A990-FE56D813DB89}" type="parTrans" cxnId="{5B488B62-41D9-410E-BE7B-1B6BC844B73F}">
      <dgm:prSet/>
      <dgm:spPr/>
      <dgm:t>
        <a:bodyPr/>
        <a:lstStyle/>
        <a:p>
          <a:endParaRPr lang="ru-RU"/>
        </a:p>
      </dgm:t>
    </dgm:pt>
    <dgm:pt modelId="{953DD587-3B11-4948-B185-7DBCD0F769C2}" type="sibTrans" cxnId="{5B488B62-41D9-410E-BE7B-1B6BC844B73F}">
      <dgm:prSet/>
      <dgm:spPr/>
      <dgm:t>
        <a:bodyPr/>
        <a:lstStyle/>
        <a:p>
          <a:endParaRPr lang="ru-RU"/>
        </a:p>
      </dgm:t>
    </dgm:pt>
    <dgm:pt modelId="{C80C787C-9D43-4C23-BCA3-612BC9270FF7}">
      <dgm:prSet phldrT="[Текст]" custT="1"/>
      <dgm:spPr/>
      <dgm:t>
        <a:bodyPr/>
        <a:lstStyle/>
        <a:p>
          <a:r>
            <a:rPr lang="ru-RU" sz="2000" b="1" i="1" dirty="0" smtClean="0"/>
            <a:t>Отсоединенная цифровая подпись</a:t>
          </a:r>
          <a:endParaRPr lang="ru-RU" sz="2000" b="1" i="1" dirty="0"/>
        </a:p>
      </dgm:t>
    </dgm:pt>
    <dgm:pt modelId="{222F1C4B-860D-4590-A35A-F4921AAFAA73}" type="parTrans" cxnId="{30F9723A-7241-47B8-BA83-5D77D931F5D2}">
      <dgm:prSet/>
      <dgm:spPr/>
      <dgm:t>
        <a:bodyPr/>
        <a:lstStyle/>
        <a:p>
          <a:endParaRPr lang="ru-RU"/>
        </a:p>
      </dgm:t>
    </dgm:pt>
    <dgm:pt modelId="{FBF17592-397D-46E1-8371-A10332EBFF42}" type="sibTrans" cxnId="{30F9723A-7241-47B8-BA83-5D77D931F5D2}">
      <dgm:prSet/>
      <dgm:spPr/>
      <dgm:t>
        <a:bodyPr/>
        <a:lstStyle/>
        <a:p>
          <a:endParaRPr lang="ru-RU"/>
        </a:p>
      </dgm:t>
    </dgm:pt>
    <dgm:pt modelId="{A259A30D-A2BC-4DA4-8198-961D38FB1E5C}">
      <dgm:prSet phldrT="[Текст]" custT="1"/>
      <dgm:spPr/>
      <dgm:t>
        <a:bodyPr/>
        <a:lstStyle/>
        <a:p>
          <a:r>
            <a:rPr lang="ru-RU" sz="2000" b="1" i="1" dirty="0" smtClean="0"/>
            <a:t>Электронная подпись внутри данных</a:t>
          </a:r>
          <a:endParaRPr lang="ru-RU" sz="2000" b="1" i="1" dirty="0"/>
        </a:p>
      </dgm:t>
    </dgm:pt>
    <dgm:pt modelId="{C0888DCF-B8DC-4B27-B445-CA5AB2FB3D4B}" type="parTrans" cxnId="{A081F117-FEE9-4FBE-9A6C-3486F3BD8AF3}">
      <dgm:prSet/>
      <dgm:spPr/>
      <dgm:t>
        <a:bodyPr/>
        <a:lstStyle/>
        <a:p>
          <a:endParaRPr lang="ru-RU"/>
        </a:p>
      </dgm:t>
    </dgm:pt>
    <dgm:pt modelId="{B0B0B908-A593-4756-8C5C-86B8449049D2}" type="sibTrans" cxnId="{A081F117-FEE9-4FBE-9A6C-3486F3BD8AF3}">
      <dgm:prSet/>
      <dgm:spPr/>
      <dgm:t>
        <a:bodyPr/>
        <a:lstStyle/>
        <a:p>
          <a:endParaRPr lang="ru-RU"/>
        </a:p>
      </dgm:t>
    </dgm:pt>
    <dgm:pt modelId="{7BE3B711-5840-40CD-A002-71F665A08A17}">
      <dgm:prSet phldrT="[Текст]" custT="1"/>
      <dgm:spPr/>
      <dgm:t>
        <a:bodyPr/>
        <a:lstStyle/>
        <a:p>
          <a:r>
            <a:rPr lang="ru-RU" sz="2000" b="1" i="1" dirty="0" smtClean="0"/>
            <a:t>Быстрая цифровая подпись</a:t>
          </a:r>
          <a:endParaRPr lang="ru-RU" sz="2000" b="1" i="1" dirty="0"/>
        </a:p>
      </dgm:t>
    </dgm:pt>
    <dgm:pt modelId="{C14E5A7A-C162-475A-AAE2-0B426170134C}" type="parTrans" cxnId="{0342D19C-159B-4B7A-AA29-9D7D411F03E4}">
      <dgm:prSet/>
      <dgm:spPr/>
      <dgm:t>
        <a:bodyPr/>
        <a:lstStyle/>
        <a:p>
          <a:endParaRPr lang="ru-RU"/>
        </a:p>
      </dgm:t>
    </dgm:pt>
    <dgm:pt modelId="{F6B0F3DE-56DB-4A62-9922-CE4AE8626997}" type="sibTrans" cxnId="{0342D19C-159B-4B7A-AA29-9D7D411F03E4}">
      <dgm:prSet/>
      <dgm:spPr/>
      <dgm:t>
        <a:bodyPr/>
        <a:lstStyle/>
        <a:p>
          <a:endParaRPr lang="ru-RU"/>
        </a:p>
      </dgm:t>
    </dgm:pt>
    <dgm:pt modelId="{5497B5C2-7DB3-4F2F-8DDE-64F532A8F3EE}" type="pres">
      <dgm:prSet presAssocID="{42736A38-B99A-4064-9CE9-7A978EA812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56E126-748D-47E9-AE6E-717087E25B2D}" type="pres">
      <dgm:prSet presAssocID="{EDDFDDC8-1C83-4E11-8D66-7BB102BAAFE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D14C2-A6B0-436A-B684-78F01DEAC0FF}" type="pres">
      <dgm:prSet presAssocID="{953DD587-3B11-4948-B185-7DBCD0F769C2}" presName="sibTrans" presStyleCnt="0"/>
      <dgm:spPr/>
    </dgm:pt>
    <dgm:pt modelId="{68296F34-F594-4F7F-A705-BB47787F4746}" type="pres">
      <dgm:prSet presAssocID="{C80C787C-9D43-4C23-BCA3-612BC9270FF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DEE0F-28D1-4B50-BD1A-0496661C1D6D}" type="pres">
      <dgm:prSet presAssocID="{FBF17592-397D-46E1-8371-A10332EBFF42}" presName="sibTrans" presStyleCnt="0"/>
      <dgm:spPr/>
    </dgm:pt>
    <dgm:pt modelId="{7EEF4246-3BC0-4434-99E0-BE6176E8FD0E}" type="pres">
      <dgm:prSet presAssocID="{A259A30D-A2BC-4DA4-8198-961D38FB1E5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BC711D-C23F-4957-A713-FBBA5227CDC1}" type="pres">
      <dgm:prSet presAssocID="{B0B0B908-A593-4756-8C5C-86B8449049D2}" presName="sibTrans" presStyleCnt="0"/>
      <dgm:spPr/>
    </dgm:pt>
    <dgm:pt modelId="{6D8313FB-7485-45F3-BEB4-DE1F2CD99179}" type="pres">
      <dgm:prSet presAssocID="{7BE3B711-5840-40CD-A002-71F665A08A1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F9723A-7241-47B8-BA83-5D77D931F5D2}" srcId="{42736A38-B99A-4064-9CE9-7A978EA812E6}" destId="{C80C787C-9D43-4C23-BCA3-612BC9270FF7}" srcOrd="1" destOrd="0" parTransId="{222F1C4B-860D-4590-A35A-F4921AAFAA73}" sibTransId="{FBF17592-397D-46E1-8371-A10332EBFF42}"/>
    <dgm:cxn modelId="{CAB0D5F2-FB0B-4B67-8D67-9F005466A8C5}" type="presOf" srcId="{C80C787C-9D43-4C23-BCA3-612BC9270FF7}" destId="{68296F34-F594-4F7F-A705-BB47787F4746}" srcOrd="0" destOrd="0" presId="urn:microsoft.com/office/officeart/2005/8/layout/default"/>
    <dgm:cxn modelId="{5B488B62-41D9-410E-BE7B-1B6BC844B73F}" srcId="{42736A38-B99A-4064-9CE9-7A978EA812E6}" destId="{EDDFDDC8-1C83-4E11-8D66-7BB102BAAFE3}" srcOrd="0" destOrd="0" parTransId="{C214A535-C377-4EE2-A990-FE56D813DB89}" sibTransId="{953DD587-3B11-4948-B185-7DBCD0F769C2}"/>
    <dgm:cxn modelId="{0342D19C-159B-4B7A-AA29-9D7D411F03E4}" srcId="{42736A38-B99A-4064-9CE9-7A978EA812E6}" destId="{7BE3B711-5840-40CD-A002-71F665A08A17}" srcOrd="3" destOrd="0" parTransId="{C14E5A7A-C162-475A-AAE2-0B426170134C}" sibTransId="{F6B0F3DE-56DB-4A62-9922-CE4AE8626997}"/>
    <dgm:cxn modelId="{E3D06861-062F-40E3-90CE-76181AE1EEFF}" type="presOf" srcId="{A259A30D-A2BC-4DA4-8198-961D38FB1E5C}" destId="{7EEF4246-3BC0-4434-99E0-BE6176E8FD0E}" srcOrd="0" destOrd="0" presId="urn:microsoft.com/office/officeart/2005/8/layout/default"/>
    <dgm:cxn modelId="{4DB156E1-BD78-49B1-AF34-B07F36233FCB}" type="presOf" srcId="{EDDFDDC8-1C83-4E11-8D66-7BB102BAAFE3}" destId="{2056E126-748D-47E9-AE6E-717087E25B2D}" srcOrd="0" destOrd="0" presId="urn:microsoft.com/office/officeart/2005/8/layout/default"/>
    <dgm:cxn modelId="{A081F117-FEE9-4FBE-9A6C-3486F3BD8AF3}" srcId="{42736A38-B99A-4064-9CE9-7A978EA812E6}" destId="{A259A30D-A2BC-4DA4-8198-961D38FB1E5C}" srcOrd="2" destOrd="0" parTransId="{C0888DCF-B8DC-4B27-B445-CA5AB2FB3D4B}" sibTransId="{B0B0B908-A593-4756-8C5C-86B8449049D2}"/>
    <dgm:cxn modelId="{83FB1FF8-190B-4131-94D4-FE7366B97537}" type="presOf" srcId="{7BE3B711-5840-40CD-A002-71F665A08A17}" destId="{6D8313FB-7485-45F3-BEB4-DE1F2CD99179}" srcOrd="0" destOrd="0" presId="urn:microsoft.com/office/officeart/2005/8/layout/default"/>
    <dgm:cxn modelId="{C82E76B2-773E-46C6-92BA-3F8DF504EA93}" type="presOf" srcId="{42736A38-B99A-4064-9CE9-7A978EA812E6}" destId="{5497B5C2-7DB3-4F2F-8DDE-64F532A8F3EE}" srcOrd="0" destOrd="0" presId="urn:microsoft.com/office/officeart/2005/8/layout/default"/>
    <dgm:cxn modelId="{AC3AB5B1-31DE-4669-AD02-28A06EE0D6D5}" type="presParOf" srcId="{5497B5C2-7DB3-4F2F-8DDE-64F532A8F3EE}" destId="{2056E126-748D-47E9-AE6E-717087E25B2D}" srcOrd="0" destOrd="0" presId="urn:microsoft.com/office/officeart/2005/8/layout/default"/>
    <dgm:cxn modelId="{6499964F-5A68-4944-A500-5B240357D40C}" type="presParOf" srcId="{5497B5C2-7DB3-4F2F-8DDE-64F532A8F3EE}" destId="{CF6D14C2-A6B0-436A-B684-78F01DEAC0FF}" srcOrd="1" destOrd="0" presId="urn:microsoft.com/office/officeart/2005/8/layout/default"/>
    <dgm:cxn modelId="{D48610ED-BC0A-4FEA-9065-FE072D46292C}" type="presParOf" srcId="{5497B5C2-7DB3-4F2F-8DDE-64F532A8F3EE}" destId="{68296F34-F594-4F7F-A705-BB47787F4746}" srcOrd="2" destOrd="0" presId="urn:microsoft.com/office/officeart/2005/8/layout/default"/>
    <dgm:cxn modelId="{DC19109E-A0F2-441C-91BF-666125154F25}" type="presParOf" srcId="{5497B5C2-7DB3-4F2F-8DDE-64F532A8F3EE}" destId="{668DEE0F-28D1-4B50-BD1A-0496661C1D6D}" srcOrd="3" destOrd="0" presId="urn:microsoft.com/office/officeart/2005/8/layout/default"/>
    <dgm:cxn modelId="{775D1145-2E7E-4822-99C7-9F09DD92C0C4}" type="presParOf" srcId="{5497B5C2-7DB3-4F2F-8DDE-64F532A8F3EE}" destId="{7EEF4246-3BC0-4434-99E0-BE6176E8FD0E}" srcOrd="4" destOrd="0" presId="urn:microsoft.com/office/officeart/2005/8/layout/default"/>
    <dgm:cxn modelId="{55B2ED46-9BE9-48FB-ACDA-0077105D476F}" type="presParOf" srcId="{5497B5C2-7DB3-4F2F-8DDE-64F532A8F3EE}" destId="{3CBC711D-C23F-4957-A713-FBBA5227CDC1}" srcOrd="5" destOrd="0" presId="urn:microsoft.com/office/officeart/2005/8/layout/default"/>
    <dgm:cxn modelId="{550ADFD9-37DC-4988-AC69-1281D762DD88}" type="presParOf" srcId="{5497B5C2-7DB3-4F2F-8DDE-64F532A8F3EE}" destId="{6D8313FB-7485-45F3-BEB4-DE1F2CD9917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705D42-5A7B-4BF1-938A-A9FF7CC0E3CF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300567-0B3C-4FB5-9D52-BD7A888AF65A}">
      <dgm:prSet phldrT="[Текст]"/>
      <dgm:spPr/>
      <dgm:t>
        <a:bodyPr/>
        <a:lstStyle/>
        <a:p>
          <a:r>
            <a:rPr lang="ru-RU" dirty="0" smtClean="0"/>
            <a:t>Открытый ключ</a:t>
          </a:r>
          <a:endParaRPr lang="ru-RU" dirty="0"/>
        </a:p>
      </dgm:t>
    </dgm:pt>
    <dgm:pt modelId="{4CB8862B-0AD4-47EF-94B3-6282121C5CC3}" type="parTrans" cxnId="{4FAF65E7-A059-4230-B7CA-87F9126FBEFE}">
      <dgm:prSet/>
      <dgm:spPr/>
      <dgm:t>
        <a:bodyPr/>
        <a:lstStyle/>
        <a:p>
          <a:endParaRPr lang="ru-RU"/>
        </a:p>
      </dgm:t>
    </dgm:pt>
    <dgm:pt modelId="{870B34FA-23DA-4169-9F81-382B240C870C}" type="sibTrans" cxnId="{4FAF65E7-A059-4230-B7CA-87F9126FBEFE}">
      <dgm:prSet/>
      <dgm:spPr/>
      <dgm:t>
        <a:bodyPr/>
        <a:lstStyle/>
        <a:p>
          <a:endParaRPr lang="ru-RU"/>
        </a:p>
      </dgm:t>
    </dgm:pt>
    <dgm:pt modelId="{224FF37F-51F4-45C5-BDB8-82A047EE64F3}">
      <dgm:prSet phldrT="[Текст]"/>
      <dgm:spPr/>
      <dgm:t>
        <a:bodyPr/>
        <a:lstStyle/>
        <a:p>
          <a:r>
            <a:rPr lang="ru-RU" dirty="0" smtClean="0"/>
            <a:t>Закрытый ключ</a:t>
          </a:r>
          <a:endParaRPr lang="ru-RU" dirty="0"/>
        </a:p>
      </dgm:t>
    </dgm:pt>
    <dgm:pt modelId="{957730B0-39BF-4F93-8713-9D29613490EC}" type="parTrans" cxnId="{D448A218-8246-4492-906C-0F3BF7BE783E}">
      <dgm:prSet/>
      <dgm:spPr/>
      <dgm:t>
        <a:bodyPr/>
        <a:lstStyle/>
        <a:p>
          <a:endParaRPr lang="ru-RU"/>
        </a:p>
      </dgm:t>
    </dgm:pt>
    <dgm:pt modelId="{A317697A-6536-4313-A711-BE50A9CCBDA9}" type="sibTrans" cxnId="{D448A218-8246-4492-906C-0F3BF7BE783E}">
      <dgm:prSet/>
      <dgm:spPr/>
      <dgm:t>
        <a:bodyPr/>
        <a:lstStyle/>
        <a:p>
          <a:endParaRPr lang="ru-RU"/>
        </a:p>
      </dgm:t>
    </dgm:pt>
    <dgm:pt modelId="{75F16750-E31B-45AE-AC46-3EDA22E1D827}" type="pres">
      <dgm:prSet presAssocID="{91705D42-5A7B-4BF1-938A-A9FF7CC0E3C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6C0EAC-F75C-4F87-900F-348872D3E57B}" type="pres">
      <dgm:prSet presAssocID="{49300567-0B3C-4FB5-9D52-BD7A888AF65A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F2B74-3E52-443F-A034-387EF2BFC25C}" type="pres">
      <dgm:prSet presAssocID="{224FF37F-51F4-45C5-BDB8-82A047EE64F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AF65E7-A059-4230-B7CA-87F9126FBEFE}" srcId="{91705D42-5A7B-4BF1-938A-A9FF7CC0E3CF}" destId="{49300567-0B3C-4FB5-9D52-BD7A888AF65A}" srcOrd="0" destOrd="0" parTransId="{4CB8862B-0AD4-47EF-94B3-6282121C5CC3}" sibTransId="{870B34FA-23DA-4169-9F81-382B240C870C}"/>
    <dgm:cxn modelId="{421E1991-AA31-4552-AD50-9DF23ED03802}" type="presOf" srcId="{49300567-0B3C-4FB5-9D52-BD7A888AF65A}" destId="{686C0EAC-F75C-4F87-900F-348872D3E57B}" srcOrd="0" destOrd="0" presId="urn:microsoft.com/office/officeart/2005/8/layout/arrow5"/>
    <dgm:cxn modelId="{799389E0-2D34-4121-87D5-6880BCE4B4E7}" type="presOf" srcId="{91705D42-5A7B-4BF1-938A-A9FF7CC0E3CF}" destId="{75F16750-E31B-45AE-AC46-3EDA22E1D827}" srcOrd="0" destOrd="0" presId="urn:microsoft.com/office/officeart/2005/8/layout/arrow5"/>
    <dgm:cxn modelId="{D448A218-8246-4492-906C-0F3BF7BE783E}" srcId="{91705D42-5A7B-4BF1-938A-A9FF7CC0E3CF}" destId="{224FF37F-51F4-45C5-BDB8-82A047EE64F3}" srcOrd="1" destOrd="0" parTransId="{957730B0-39BF-4F93-8713-9D29613490EC}" sibTransId="{A317697A-6536-4313-A711-BE50A9CCBDA9}"/>
    <dgm:cxn modelId="{27825902-B9E3-4944-8CEB-D79FB6E3F17B}" type="presOf" srcId="{224FF37F-51F4-45C5-BDB8-82A047EE64F3}" destId="{4A6F2B74-3E52-443F-A034-387EF2BFC25C}" srcOrd="0" destOrd="0" presId="urn:microsoft.com/office/officeart/2005/8/layout/arrow5"/>
    <dgm:cxn modelId="{5173C8F8-3ABD-4603-B832-70B19FDED65A}" type="presParOf" srcId="{75F16750-E31B-45AE-AC46-3EDA22E1D827}" destId="{686C0EAC-F75C-4F87-900F-348872D3E57B}" srcOrd="0" destOrd="0" presId="urn:microsoft.com/office/officeart/2005/8/layout/arrow5"/>
    <dgm:cxn modelId="{0A907D39-D3DA-4386-9262-9BEA62F4B591}" type="presParOf" srcId="{75F16750-E31B-45AE-AC46-3EDA22E1D827}" destId="{4A6F2B74-3E52-443F-A034-387EF2BFC25C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DDC01D-AF08-48E0-92EA-632E00D78CE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31498F-6DEC-4FF0-A8BF-D68455D020B7}">
      <dgm:prSet phldrT="[Текст]" custT="1"/>
      <dgm:spPr/>
      <dgm:t>
        <a:bodyPr/>
        <a:lstStyle/>
        <a:p>
          <a:r>
            <a:rPr lang="ru-RU" sz="2800" dirty="0" smtClean="0"/>
            <a:t>Симметричное</a:t>
          </a:r>
          <a:endParaRPr lang="ru-RU" sz="2800" dirty="0"/>
        </a:p>
      </dgm:t>
    </dgm:pt>
    <dgm:pt modelId="{98F61515-CE90-4194-A5E6-EAF9CAD86489}" type="parTrans" cxnId="{7F360A9F-D04B-4EEA-AEB5-81F83D68C183}">
      <dgm:prSet/>
      <dgm:spPr/>
      <dgm:t>
        <a:bodyPr/>
        <a:lstStyle/>
        <a:p>
          <a:endParaRPr lang="ru-RU"/>
        </a:p>
      </dgm:t>
    </dgm:pt>
    <dgm:pt modelId="{1C764F77-1146-4EF9-AF2A-148AABD7CC8F}" type="sibTrans" cxnId="{7F360A9F-D04B-4EEA-AEB5-81F83D68C183}">
      <dgm:prSet/>
      <dgm:spPr/>
      <dgm:t>
        <a:bodyPr/>
        <a:lstStyle/>
        <a:p>
          <a:endParaRPr lang="ru-RU"/>
        </a:p>
      </dgm:t>
    </dgm:pt>
    <dgm:pt modelId="{5C298C95-81BC-4A80-A4C1-74201CE4AE58}">
      <dgm:prSet phldrT="[Текст]" custT="1"/>
      <dgm:spPr/>
      <dgm:t>
        <a:bodyPr/>
        <a:lstStyle/>
        <a:p>
          <a:pPr algn="l">
            <a:lnSpc>
              <a:spcPct val="100000"/>
            </a:lnSpc>
          </a:pPr>
          <a:r>
            <a:rPr lang="ru-RU" sz="2000" b="1" dirty="0" smtClean="0">
              <a:solidFill>
                <a:srgbClr val="002060"/>
              </a:solidFill>
            </a:rPr>
            <a:t>Для шифрования и расшифровывания применяется один криптографический ключ</a:t>
          </a:r>
          <a:endParaRPr lang="ru-RU" sz="2000" b="1" dirty="0">
            <a:solidFill>
              <a:srgbClr val="002060"/>
            </a:solidFill>
          </a:endParaRPr>
        </a:p>
      </dgm:t>
    </dgm:pt>
    <dgm:pt modelId="{37E86E8B-5867-470E-BD13-C48A5A59C730}" type="parTrans" cxnId="{8D024B75-1355-44FF-84EA-0A8EB2866692}">
      <dgm:prSet/>
      <dgm:spPr/>
      <dgm:t>
        <a:bodyPr/>
        <a:lstStyle/>
        <a:p>
          <a:endParaRPr lang="ru-RU"/>
        </a:p>
      </dgm:t>
    </dgm:pt>
    <dgm:pt modelId="{CE89273A-3CD9-496F-B8D1-6CD3C600FEF6}" type="sibTrans" cxnId="{8D024B75-1355-44FF-84EA-0A8EB2866692}">
      <dgm:prSet/>
      <dgm:spPr/>
      <dgm:t>
        <a:bodyPr/>
        <a:lstStyle/>
        <a:p>
          <a:endParaRPr lang="ru-RU"/>
        </a:p>
      </dgm:t>
    </dgm:pt>
    <dgm:pt modelId="{B3A6472F-664E-43AC-98B1-661B5840BA92}">
      <dgm:prSet phldrT="[Текст]" custT="1"/>
      <dgm:spPr/>
      <dgm:t>
        <a:bodyPr/>
        <a:lstStyle/>
        <a:p>
          <a:r>
            <a:rPr lang="ru-RU" sz="2800" dirty="0" smtClean="0"/>
            <a:t>Асимметричное</a:t>
          </a:r>
        </a:p>
        <a:p>
          <a:r>
            <a:rPr lang="ru-RU" sz="1800" i="1" dirty="0" smtClean="0"/>
            <a:t>(шифрование ЭЦП)</a:t>
          </a:r>
          <a:endParaRPr lang="ru-RU" sz="2800" dirty="0"/>
        </a:p>
      </dgm:t>
    </dgm:pt>
    <dgm:pt modelId="{E2D32FEA-CAD8-41A4-846F-9494B32BA71C}" type="parTrans" cxnId="{3D933B28-62F0-4503-83AE-C5B5D32799E1}">
      <dgm:prSet/>
      <dgm:spPr/>
      <dgm:t>
        <a:bodyPr/>
        <a:lstStyle/>
        <a:p>
          <a:endParaRPr lang="ru-RU"/>
        </a:p>
      </dgm:t>
    </dgm:pt>
    <dgm:pt modelId="{2098A21C-C4C7-4C62-B8AA-30968A8876ED}" type="sibTrans" cxnId="{3D933B28-62F0-4503-83AE-C5B5D32799E1}">
      <dgm:prSet/>
      <dgm:spPr/>
      <dgm:t>
        <a:bodyPr/>
        <a:lstStyle/>
        <a:p>
          <a:endParaRPr lang="ru-RU"/>
        </a:p>
      </dgm:t>
    </dgm:pt>
    <dgm:pt modelId="{DF4DF1B2-8586-496B-9A07-BE9A95BD49D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Открытый ключ используется для проверки ЭЦП</a:t>
          </a:r>
          <a:endParaRPr lang="ru-RU" sz="2000" b="1" dirty="0">
            <a:solidFill>
              <a:srgbClr val="002060"/>
            </a:solidFill>
          </a:endParaRPr>
        </a:p>
      </dgm:t>
    </dgm:pt>
    <dgm:pt modelId="{E9CA4573-71B9-48D1-8E62-388E30D2ABD0}" type="parTrans" cxnId="{71AABE4A-475C-4CCF-A063-8A1E77D13E8C}">
      <dgm:prSet/>
      <dgm:spPr/>
      <dgm:t>
        <a:bodyPr/>
        <a:lstStyle/>
        <a:p>
          <a:endParaRPr lang="ru-RU"/>
        </a:p>
      </dgm:t>
    </dgm:pt>
    <dgm:pt modelId="{006F0FEA-3423-4991-80FE-509A3776B30F}" type="sibTrans" cxnId="{71AABE4A-475C-4CCF-A063-8A1E77D13E8C}">
      <dgm:prSet/>
      <dgm:spPr/>
      <dgm:t>
        <a:bodyPr/>
        <a:lstStyle/>
        <a:p>
          <a:endParaRPr lang="ru-RU"/>
        </a:p>
      </dgm:t>
    </dgm:pt>
    <dgm:pt modelId="{11E3E0D9-060E-48E7-AF19-793363EEC17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Закрытый ключ используется для создания ЭЦП, известен только владельцу</a:t>
          </a:r>
          <a:endParaRPr lang="ru-RU" sz="2000" b="1" dirty="0">
            <a:solidFill>
              <a:srgbClr val="002060"/>
            </a:solidFill>
          </a:endParaRPr>
        </a:p>
      </dgm:t>
    </dgm:pt>
    <dgm:pt modelId="{B0464BA4-C18B-4610-A035-19EC4B59A426}" type="parTrans" cxnId="{B1A31868-DB39-4B2D-9450-DD28CFB1BE5C}">
      <dgm:prSet/>
      <dgm:spPr/>
      <dgm:t>
        <a:bodyPr/>
        <a:lstStyle/>
        <a:p>
          <a:endParaRPr lang="ru-RU"/>
        </a:p>
      </dgm:t>
    </dgm:pt>
    <dgm:pt modelId="{96590333-F4DF-4DF2-AF32-3A2DCC7E5E54}" type="sibTrans" cxnId="{B1A31868-DB39-4B2D-9450-DD28CFB1BE5C}">
      <dgm:prSet/>
      <dgm:spPr/>
      <dgm:t>
        <a:bodyPr/>
        <a:lstStyle/>
        <a:p>
          <a:endParaRPr lang="ru-RU"/>
        </a:p>
      </dgm:t>
    </dgm:pt>
    <dgm:pt modelId="{EBEA4520-AAAA-4E77-A099-DF76E49BAA84}" type="pres">
      <dgm:prSet presAssocID="{4FDDC01D-AF08-48E0-92EA-632E00D78CE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46D0881-ACEE-4676-9495-E5AB54815F9B}" type="pres">
      <dgm:prSet presAssocID="{9F31498F-6DEC-4FF0-A8BF-D68455D020B7}" presName="linNode" presStyleCnt="0"/>
      <dgm:spPr/>
    </dgm:pt>
    <dgm:pt modelId="{3189BE26-0553-47B6-A5BB-3CD001E5D2A8}" type="pres">
      <dgm:prSet presAssocID="{9F31498F-6DEC-4FF0-A8BF-D68455D020B7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B50B0-D80B-4764-9E25-73399765BFC8}" type="pres">
      <dgm:prSet presAssocID="{9F31498F-6DEC-4FF0-A8BF-D68455D020B7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239E2-6325-42ED-B4E1-F6C78658F1C5}" type="pres">
      <dgm:prSet presAssocID="{1C764F77-1146-4EF9-AF2A-148AABD7CC8F}" presName="spacing" presStyleCnt="0"/>
      <dgm:spPr/>
    </dgm:pt>
    <dgm:pt modelId="{BD231C31-1468-4D3D-A020-E65ADE18CD0F}" type="pres">
      <dgm:prSet presAssocID="{B3A6472F-664E-43AC-98B1-661B5840BA92}" presName="linNode" presStyleCnt="0"/>
      <dgm:spPr/>
    </dgm:pt>
    <dgm:pt modelId="{488DAE45-DF38-4B99-BD18-E5A58E3B3042}" type="pres">
      <dgm:prSet presAssocID="{B3A6472F-664E-43AC-98B1-661B5840BA9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87766-655C-4696-8CC0-00211F2D9492}" type="pres">
      <dgm:prSet presAssocID="{B3A6472F-664E-43AC-98B1-661B5840BA92}" presName="childShp" presStyleLbl="bgAccFollowNode1" presStyleIdx="1" presStyleCnt="2" custScaleY="152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024B75-1355-44FF-84EA-0A8EB2866692}" srcId="{9F31498F-6DEC-4FF0-A8BF-D68455D020B7}" destId="{5C298C95-81BC-4A80-A4C1-74201CE4AE58}" srcOrd="0" destOrd="0" parTransId="{37E86E8B-5867-470E-BD13-C48A5A59C730}" sibTransId="{CE89273A-3CD9-496F-B8D1-6CD3C600FEF6}"/>
    <dgm:cxn modelId="{71AABE4A-475C-4CCF-A063-8A1E77D13E8C}" srcId="{B3A6472F-664E-43AC-98B1-661B5840BA92}" destId="{DF4DF1B2-8586-496B-9A07-BE9A95BD49D7}" srcOrd="0" destOrd="0" parTransId="{E9CA4573-71B9-48D1-8E62-388E30D2ABD0}" sibTransId="{006F0FEA-3423-4991-80FE-509A3776B30F}"/>
    <dgm:cxn modelId="{B1A31868-DB39-4B2D-9450-DD28CFB1BE5C}" srcId="{B3A6472F-664E-43AC-98B1-661B5840BA92}" destId="{11E3E0D9-060E-48E7-AF19-793363EEC171}" srcOrd="1" destOrd="0" parTransId="{B0464BA4-C18B-4610-A035-19EC4B59A426}" sibTransId="{96590333-F4DF-4DF2-AF32-3A2DCC7E5E54}"/>
    <dgm:cxn modelId="{7F360A9F-D04B-4EEA-AEB5-81F83D68C183}" srcId="{4FDDC01D-AF08-48E0-92EA-632E00D78CEE}" destId="{9F31498F-6DEC-4FF0-A8BF-D68455D020B7}" srcOrd="0" destOrd="0" parTransId="{98F61515-CE90-4194-A5E6-EAF9CAD86489}" sibTransId="{1C764F77-1146-4EF9-AF2A-148AABD7CC8F}"/>
    <dgm:cxn modelId="{703858DE-4124-4EC9-9F92-0A49B080A1CE}" type="presOf" srcId="{11E3E0D9-060E-48E7-AF19-793363EEC171}" destId="{DD787766-655C-4696-8CC0-00211F2D9492}" srcOrd="0" destOrd="1" presId="urn:microsoft.com/office/officeart/2005/8/layout/vList6"/>
    <dgm:cxn modelId="{3D933B28-62F0-4503-83AE-C5B5D32799E1}" srcId="{4FDDC01D-AF08-48E0-92EA-632E00D78CEE}" destId="{B3A6472F-664E-43AC-98B1-661B5840BA92}" srcOrd="1" destOrd="0" parTransId="{E2D32FEA-CAD8-41A4-846F-9494B32BA71C}" sibTransId="{2098A21C-C4C7-4C62-B8AA-30968A8876ED}"/>
    <dgm:cxn modelId="{646F224E-67D1-4B69-833A-B2C90B515648}" type="presOf" srcId="{4FDDC01D-AF08-48E0-92EA-632E00D78CEE}" destId="{EBEA4520-AAAA-4E77-A099-DF76E49BAA84}" srcOrd="0" destOrd="0" presId="urn:microsoft.com/office/officeart/2005/8/layout/vList6"/>
    <dgm:cxn modelId="{209C36FE-0EAF-4BE9-BB04-66B58AADD51B}" type="presOf" srcId="{B3A6472F-664E-43AC-98B1-661B5840BA92}" destId="{488DAE45-DF38-4B99-BD18-E5A58E3B3042}" srcOrd="0" destOrd="0" presId="urn:microsoft.com/office/officeart/2005/8/layout/vList6"/>
    <dgm:cxn modelId="{A2199397-7B36-4599-8D28-3D9A1BA26057}" type="presOf" srcId="{DF4DF1B2-8586-496B-9A07-BE9A95BD49D7}" destId="{DD787766-655C-4696-8CC0-00211F2D9492}" srcOrd="0" destOrd="0" presId="urn:microsoft.com/office/officeart/2005/8/layout/vList6"/>
    <dgm:cxn modelId="{C0398528-4EE8-408D-B9A2-8221CF0E2D88}" type="presOf" srcId="{9F31498F-6DEC-4FF0-A8BF-D68455D020B7}" destId="{3189BE26-0553-47B6-A5BB-3CD001E5D2A8}" srcOrd="0" destOrd="0" presId="urn:microsoft.com/office/officeart/2005/8/layout/vList6"/>
    <dgm:cxn modelId="{9758AB85-3714-4328-BD19-0ED891687134}" type="presOf" srcId="{5C298C95-81BC-4A80-A4C1-74201CE4AE58}" destId="{6D3B50B0-D80B-4764-9E25-73399765BFC8}" srcOrd="0" destOrd="0" presId="urn:microsoft.com/office/officeart/2005/8/layout/vList6"/>
    <dgm:cxn modelId="{2F691E8F-CBE7-44B4-AE6F-D81ED0F09768}" type="presParOf" srcId="{EBEA4520-AAAA-4E77-A099-DF76E49BAA84}" destId="{846D0881-ACEE-4676-9495-E5AB54815F9B}" srcOrd="0" destOrd="0" presId="urn:microsoft.com/office/officeart/2005/8/layout/vList6"/>
    <dgm:cxn modelId="{3BA22A0F-F995-4436-A9CB-C51996B119CF}" type="presParOf" srcId="{846D0881-ACEE-4676-9495-E5AB54815F9B}" destId="{3189BE26-0553-47B6-A5BB-3CD001E5D2A8}" srcOrd="0" destOrd="0" presId="urn:microsoft.com/office/officeart/2005/8/layout/vList6"/>
    <dgm:cxn modelId="{212FDBC9-EF8A-4978-BD37-2E99F5304FD7}" type="presParOf" srcId="{846D0881-ACEE-4676-9495-E5AB54815F9B}" destId="{6D3B50B0-D80B-4764-9E25-73399765BFC8}" srcOrd="1" destOrd="0" presId="urn:microsoft.com/office/officeart/2005/8/layout/vList6"/>
    <dgm:cxn modelId="{3A859D1D-28F7-46C7-8C79-698101AA2BE6}" type="presParOf" srcId="{EBEA4520-AAAA-4E77-A099-DF76E49BAA84}" destId="{F2D239E2-6325-42ED-B4E1-F6C78658F1C5}" srcOrd="1" destOrd="0" presId="urn:microsoft.com/office/officeart/2005/8/layout/vList6"/>
    <dgm:cxn modelId="{2860AAD3-C360-49AD-9B86-65187E23BEAB}" type="presParOf" srcId="{EBEA4520-AAAA-4E77-A099-DF76E49BAA84}" destId="{BD231C31-1468-4D3D-A020-E65ADE18CD0F}" srcOrd="2" destOrd="0" presId="urn:microsoft.com/office/officeart/2005/8/layout/vList6"/>
    <dgm:cxn modelId="{C3527A5F-41CD-4E13-B7EA-7E215CC26789}" type="presParOf" srcId="{BD231C31-1468-4D3D-A020-E65ADE18CD0F}" destId="{488DAE45-DF38-4B99-BD18-E5A58E3B3042}" srcOrd="0" destOrd="0" presId="urn:microsoft.com/office/officeart/2005/8/layout/vList6"/>
    <dgm:cxn modelId="{2C76822B-C281-4EB0-9C6E-39B00085296B}" type="presParOf" srcId="{BD231C31-1468-4D3D-A020-E65ADE18CD0F}" destId="{DD787766-655C-4696-8CC0-00211F2D949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D5472FA-FAFA-4A84-90A7-65B60376F904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15BBF5-3A4A-4942-B427-F3771F7B9ACD}">
      <dgm:prSet phldrT="[Текст]"/>
      <dgm:spPr/>
      <dgm:t>
        <a:bodyPr/>
        <a:lstStyle/>
        <a:p>
          <a:r>
            <a:rPr lang="ru-RU" dirty="0" smtClean="0"/>
            <a:t>Удостоверяющий центр</a:t>
          </a:r>
          <a:endParaRPr lang="ru-RU" dirty="0"/>
        </a:p>
      </dgm:t>
    </dgm:pt>
    <dgm:pt modelId="{2760E6FB-344E-4DE9-A67A-1070A6FDEDD1}" type="parTrans" cxnId="{B4E7581F-BBAA-4B72-9810-AF40D493AF74}">
      <dgm:prSet/>
      <dgm:spPr/>
      <dgm:t>
        <a:bodyPr/>
        <a:lstStyle/>
        <a:p>
          <a:endParaRPr lang="ru-RU"/>
        </a:p>
      </dgm:t>
    </dgm:pt>
    <dgm:pt modelId="{A2524D91-463F-412C-86C5-538B436A4469}" type="sibTrans" cxnId="{B4E7581F-BBAA-4B72-9810-AF40D493AF74}">
      <dgm:prSet/>
      <dgm:spPr/>
      <dgm:t>
        <a:bodyPr/>
        <a:lstStyle/>
        <a:p>
          <a:endParaRPr lang="ru-RU"/>
        </a:p>
      </dgm:t>
    </dgm:pt>
    <dgm:pt modelId="{DE3718F3-3DA6-48A6-A3B2-50F4B77795DD}">
      <dgm:prSet phldrT="[Текст]"/>
      <dgm:spPr/>
      <dgm:t>
        <a:bodyPr/>
        <a:lstStyle/>
        <a:p>
          <a:r>
            <a:rPr lang="ru-RU" dirty="0" smtClean="0"/>
            <a:t>Сертификат открытого ключа</a:t>
          </a:r>
          <a:endParaRPr lang="ru-RU" dirty="0"/>
        </a:p>
      </dgm:t>
    </dgm:pt>
    <dgm:pt modelId="{157A7769-9FCE-4720-9D70-D8435A329CA6}" type="parTrans" cxnId="{5329614B-0EDD-4B2F-AE06-6CFECDB8695C}">
      <dgm:prSet/>
      <dgm:spPr/>
      <dgm:t>
        <a:bodyPr/>
        <a:lstStyle/>
        <a:p>
          <a:endParaRPr lang="ru-RU"/>
        </a:p>
      </dgm:t>
    </dgm:pt>
    <dgm:pt modelId="{FB46F633-C517-432F-8693-91217337B1E7}" type="sibTrans" cxnId="{5329614B-0EDD-4B2F-AE06-6CFECDB8695C}">
      <dgm:prSet/>
      <dgm:spPr/>
      <dgm:t>
        <a:bodyPr/>
        <a:lstStyle/>
        <a:p>
          <a:endParaRPr lang="ru-RU"/>
        </a:p>
      </dgm:t>
    </dgm:pt>
    <dgm:pt modelId="{93BC5612-CFA8-4392-A7FF-54524D9CEED2}">
      <dgm:prSet phldrT="[Текст]"/>
      <dgm:spPr/>
      <dgm:t>
        <a:bodyPr/>
        <a:lstStyle/>
        <a:p>
          <a:r>
            <a:rPr lang="ru-RU" dirty="0" smtClean="0"/>
            <a:t>Владелец электронной цифровой подписи</a:t>
          </a:r>
          <a:endParaRPr lang="ru-RU" dirty="0"/>
        </a:p>
      </dgm:t>
    </dgm:pt>
    <dgm:pt modelId="{6F7C2D5F-9890-4879-9BB3-204359E72593}" type="parTrans" cxnId="{93DF1C58-2B31-44F7-A411-CCD7CD11BA0E}">
      <dgm:prSet/>
      <dgm:spPr/>
      <dgm:t>
        <a:bodyPr/>
        <a:lstStyle/>
        <a:p>
          <a:endParaRPr lang="ru-RU"/>
        </a:p>
      </dgm:t>
    </dgm:pt>
    <dgm:pt modelId="{CE7E5D6E-7F04-49A1-8037-82F7ED72A4C8}" type="sibTrans" cxnId="{93DF1C58-2B31-44F7-A411-CCD7CD11BA0E}">
      <dgm:prSet/>
      <dgm:spPr/>
      <dgm:t>
        <a:bodyPr/>
        <a:lstStyle/>
        <a:p>
          <a:endParaRPr lang="ru-RU"/>
        </a:p>
      </dgm:t>
    </dgm:pt>
    <dgm:pt modelId="{3E2A3ECB-5290-418A-965D-9AB0B42CE372}" type="pres">
      <dgm:prSet presAssocID="{FD5472FA-FAFA-4A84-90A7-65B60376F90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0F98C2-9159-4E8D-803A-52A8A2254D52}" type="pres">
      <dgm:prSet presAssocID="{93BC5612-CFA8-4392-A7FF-54524D9CEED2}" presName="boxAndChildren" presStyleCnt="0"/>
      <dgm:spPr/>
    </dgm:pt>
    <dgm:pt modelId="{343C96A1-C93D-45F5-A02C-15060C90A829}" type="pres">
      <dgm:prSet presAssocID="{93BC5612-CFA8-4392-A7FF-54524D9CEED2}" presName="parentTextBox" presStyleLbl="node1" presStyleIdx="0" presStyleCnt="3"/>
      <dgm:spPr/>
      <dgm:t>
        <a:bodyPr/>
        <a:lstStyle/>
        <a:p>
          <a:endParaRPr lang="ru-RU"/>
        </a:p>
      </dgm:t>
    </dgm:pt>
    <dgm:pt modelId="{8C7FFD4F-6289-4891-9B9D-4AC080DDA4C7}" type="pres">
      <dgm:prSet presAssocID="{FB46F633-C517-432F-8693-91217337B1E7}" presName="sp" presStyleCnt="0"/>
      <dgm:spPr/>
    </dgm:pt>
    <dgm:pt modelId="{ADA63263-C7D6-43CE-867C-EABCBA9F4484}" type="pres">
      <dgm:prSet presAssocID="{DE3718F3-3DA6-48A6-A3B2-50F4B77795DD}" presName="arrowAndChildren" presStyleCnt="0"/>
      <dgm:spPr/>
    </dgm:pt>
    <dgm:pt modelId="{41C1C48C-4DD2-4890-A5CD-8C93699A5ED4}" type="pres">
      <dgm:prSet presAssocID="{DE3718F3-3DA6-48A6-A3B2-50F4B77795DD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12B34869-A1DE-4531-A60F-6B6DAEEB6618}" type="pres">
      <dgm:prSet presAssocID="{A2524D91-463F-412C-86C5-538B436A4469}" presName="sp" presStyleCnt="0"/>
      <dgm:spPr/>
    </dgm:pt>
    <dgm:pt modelId="{59021C16-E760-45EC-80ED-562719D6F866}" type="pres">
      <dgm:prSet presAssocID="{8415BBF5-3A4A-4942-B427-F3771F7B9ACD}" presName="arrowAndChildren" presStyleCnt="0"/>
      <dgm:spPr/>
    </dgm:pt>
    <dgm:pt modelId="{F88C89E6-B396-4099-A1CC-DF1523610B8F}" type="pres">
      <dgm:prSet presAssocID="{8415BBF5-3A4A-4942-B427-F3771F7B9ACD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461A3D29-20F5-4EEF-A130-4A04AD6644E6}" type="presOf" srcId="{FD5472FA-FAFA-4A84-90A7-65B60376F904}" destId="{3E2A3ECB-5290-418A-965D-9AB0B42CE372}" srcOrd="0" destOrd="0" presId="urn:microsoft.com/office/officeart/2005/8/layout/process4"/>
    <dgm:cxn modelId="{0E3F05C2-4153-462A-B1AB-4EADB8037993}" type="presOf" srcId="{93BC5612-CFA8-4392-A7FF-54524D9CEED2}" destId="{343C96A1-C93D-45F5-A02C-15060C90A829}" srcOrd="0" destOrd="0" presId="urn:microsoft.com/office/officeart/2005/8/layout/process4"/>
    <dgm:cxn modelId="{02E22806-31A0-4E6E-8767-C397E7C24C11}" type="presOf" srcId="{8415BBF5-3A4A-4942-B427-F3771F7B9ACD}" destId="{F88C89E6-B396-4099-A1CC-DF1523610B8F}" srcOrd="0" destOrd="0" presId="urn:microsoft.com/office/officeart/2005/8/layout/process4"/>
    <dgm:cxn modelId="{93DF1C58-2B31-44F7-A411-CCD7CD11BA0E}" srcId="{FD5472FA-FAFA-4A84-90A7-65B60376F904}" destId="{93BC5612-CFA8-4392-A7FF-54524D9CEED2}" srcOrd="2" destOrd="0" parTransId="{6F7C2D5F-9890-4879-9BB3-204359E72593}" sibTransId="{CE7E5D6E-7F04-49A1-8037-82F7ED72A4C8}"/>
    <dgm:cxn modelId="{5329614B-0EDD-4B2F-AE06-6CFECDB8695C}" srcId="{FD5472FA-FAFA-4A84-90A7-65B60376F904}" destId="{DE3718F3-3DA6-48A6-A3B2-50F4B77795DD}" srcOrd="1" destOrd="0" parTransId="{157A7769-9FCE-4720-9D70-D8435A329CA6}" sibTransId="{FB46F633-C517-432F-8693-91217337B1E7}"/>
    <dgm:cxn modelId="{B4E7581F-BBAA-4B72-9810-AF40D493AF74}" srcId="{FD5472FA-FAFA-4A84-90A7-65B60376F904}" destId="{8415BBF5-3A4A-4942-B427-F3771F7B9ACD}" srcOrd="0" destOrd="0" parTransId="{2760E6FB-344E-4DE9-A67A-1070A6FDEDD1}" sibTransId="{A2524D91-463F-412C-86C5-538B436A4469}"/>
    <dgm:cxn modelId="{9AF5CA9F-1DCE-4AF7-9355-3D79E52D731F}" type="presOf" srcId="{DE3718F3-3DA6-48A6-A3B2-50F4B77795DD}" destId="{41C1C48C-4DD2-4890-A5CD-8C93699A5ED4}" srcOrd="0" destOrd="0" presId="urn:microsoft.com/office/officeart/2005/8/layout/process4"/>
    <dgm:cxn modelId="{3A77C6EE-4E72-449A-B44D-7C69A9244E4C}" type="presParOf" srcId="{3E2A3ECB-5290-418A-965D-9AB0B42CE372}" destId="{230F98C2-9159-4E8D-803A-52A8A2254D52}" srcOrd="0" destOrd="0" presId="urn:microsoft.com/office/officeart/2005/8/layout/process4"/>
    <dgm:cxn modelId="{BF02C8EA-72AA-43CA-B35D-01F23106471D}" type="presParOf" srcId="{230F98C2-9159-4E8D-803A-52A8A2254D52}" destId="{343C96A1-C93D-45F5-A02C-15060C90A829}" srcOrd="0" destOrd="0" presId="urn:microsoft.com/office/officeart/2005/8/layout/process4"/>
    <dgm:cxn modelId="{371B4A6E-BE63-419A-AB35-C5871F72285C}" type="presParOf" srcId="{3E2A3ECB-5290-418A-965D-9AB0B42CE372}" destId="{8C7FFD4F-6289-4891-9B9D-4AC080DDA4C7}" srcOrd="1" destOrd="0" presId="urn:microsoft.com/office/officeart/2005/8/layout/process4"/>
    <dgm:cxn modelId="{B21C6BD6-0A8E-45AC-856D-03F3C3B8E91E}" type="presParOf" srcId="{3E2A3ECB-5290-418A-965D-9AB0B42CE372}" destId="{ADA63263-C7D6-43CE-867C-EABCBA9F4484}" srcOrd="2" destOrd="0" presId="urn:microsoft.com/office/officeart/2005/8/layout/process4"/>
    <dgm:cxn modelId="{F1CF5B95-AFF9-4A64-975B-2B9A2063CCA7}" type="presParOf" srcId="{ADA63263-C7D6-43CE-867C-EABCBA9F4484}" destId="{41C1C48C-4DD2-4890-A5CD-8C93699A5ED4}" srcOrd="0" destOrd="0" presId="urn:microsoft.com/office/officeart/2005/8/layout/process4"/>
    <dgm:cxn modelId="{97BB52E0-3AFA-4BF6-A7B2-653249E8515A}" type="presParOf" srcId="{3E2A3ECB-5290-418A-965D-9AB0B42CE372}" destId="{12B34869-A1DE-4531-A60F-6B6DAEEB6618}" srcOrd="3" destOrd="0" presId="urn:microsoft.com/office/officeart/2005/8/layout/process4"/>
    <dgm:cxn modelId="{E8836A9D-8F31-4E3E-B983-0F2E52FCFCD2}" type="presParOf" srcId="{3E2A3ECB-5290-418A-965D-9AB0B42CE372}" destId="{59021C16-E760-45EC-80ED-562719D6F866}" srcOrd="4" destOrd="0" presId="urn:microsoft.com/office/officeart/2005/8/layout/process4"/>
    <dgm:cxn modelId="{626ED6D6-D4F5-4E7C-9006-BB2B9400C18E}" type="presParOf" srcId="{59021C16-E760-45EC-80ED-562719D6F866}" destId="{F88C89E6-B396-4099-A1CC-DF1523610B8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06D6BCD-9E3A-4BA8-ADC7-48A7E07858DB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4FA76D-CC01-4649-8E46-58632D78F3B7}">
      <dgm:prSet phldrT="[Текст]"/>
      <dgm:spPr/>
      <dgm:t>
        <a:bodyPr/>
        <a:lstStyle/>
        <a:p>
          <a:r>
            <a:rPr lang="ru-RU" dirty="0" smtClean="0"/>
            <a:t>Органы </a:t>
          </a:r>
          <a:r>
            <a:rPr lang="ru-RU" dirty="0" err="1" smtClean="0"/>
            <a:t>госуправления</a:t>
          </a:r>
          <a:endParaRPr lang="ru-RU" dirty="0"/>
        </a:p>
      </dgm:t>
    </dgm:pt>
    <dgm:pt modelId="{87C31B78-BF60-42AF-B15F-E73AA2F9AEA4}" type="parTrans" cxnId="{C7FD5C9A-9CA7-4A95-9D3A-C148D318CB6C}">
      <dgm:prSet/>
      <dgm:spPr/>
      <dgm:t>
        <a:bodyPr/>
        <a:lstStyle/>
        <a:p>
          <a:endParaRPr lang="ru-RU"/>
        </a:p>
      </dgm:t>
    </dgm:pt>
    <dgm:pt modelId="{289C4A5A-D2FF-49D3-8AD5-A2F827AEA263}" type="sibTrans" cxnId="{C7FD5C9A-9CA7-4A95-9D3A-C148D318CB6C}">
      <dgm:prSet/>
      <dgm:spPr/>
      <dgm:t>
        <a:bodyPr/>
        <a:lstStyle/>
        <a:p>
          <a:endParaRPr lang="ru-RU"/>
        </a:p>
      </dgm:t>
    </dgm:pt>
    <dgm:pt modelId="{D106F491-D785-41E8-BCFA-378F6680E455}">
      <dgm:prSet phldrT="[Текст]" custT="1"/>
      <dgm:spPr/>
      <dgm:t>
        <a:bodyPr/>
        <a:lstStyle/>
        <a:p>
          <a:r>
            <a:rPr lang="ru-RU" sz="1050" dirty="0" smtClean="0"/>
            <a:t>Промышленность</a:t>
          </a:r>
          <a:endParaRPr lang="ru-RU" sz="1050" dirty="0"/>
        </a:p>
      </dgm:t>
    </dgm:pt>
    <dgm:pt modelId="{155FE5F8-6F70-4EB2-9AF6-43EFCD570254}" type="parTrans" cxnId="{DF580FD1-30F6-4C1F-B672-6E2547B513FA}">
      <dgm:prSet/>
      <dgm:spPr/>
      <dgm:t>
        <a:bodyPr/>
        <a:lstStyle/>
        <a:p>
          <a:endParaRPr lang="ru-RU"/>
        </a:p>
      </dgm:t>
    </dgm:pt>
    <dgm:pt modelId="{D7CFCE07-7D62-4B5B-BE2C-B1958013AC3E}" type="sibTrans" cxnId="{DF580FD1-30F6-4C1F-B672-6E2547B513FA}">
      <dgm:prSet/>
      <dgm:spPr/>
      <dgm:t>
        <a:bodyPr/>
        <a:lstStyle/>
        <a:p>
          <a:endParaRPr lang="ru-RU"/>
        </a:p>
      </dgm:t>
    </dgm:pt>
    <dgm:pt modelId="{E9FD6FDA-53BA-4061-8859-0A9E0666262B}">
      <dgm:prSet phldrT="[Текст]" custT="1"/>
      <dgm:spPr/>
      <dgm:t>
        <a:bodyPr/>
        <a:lstStyle/>
        <a:p>
          <a:r>
            <a:rPr lang="ru-RU" sz="1200" dirty="0" smtClean="0"/>
            <a:t>Торговля</a:t>
          </a:r>
          <a:endParaRPr lang="ru-RU" sz="1200" dirty="0"/>
        </a:p>
      </dgm:t>
    </dgm:pt>
    <dgm:pt modelId="{965B0649-6EEE-4F60-9386-E57F669F3686}" type="parTrans" cxnId="{E135D53D-797B-4CD8-830D-1BC5DDD6233D}">
      <dgm:prSet/>
      <dgm:spPr/>
      <dgm:t>
        <a:bodyPr/>
        <a:lstStyle/>
        <a:p>
          <a:endParaRPr lang="ru-RU"/>
        </a:p>
      </dgm:t>
    </dgm:pt>
    <dgm:pt modelId="{D12E8CFD-95FA-4306-B9FC-F6C11B76DCF4}" type="sibTrans" cxnId="{E135D53D-797B-4CD8-830D-1BC5DDD6233D}">
      <dgm:prSet/>
      <dgm:spPr/>
      <dgm:t>
        <a:bodyPr/>
        <a:lstStyle/>
        <a:p>
          <a:endParaRPr lang="ru-RU"/>
        </a:p>
      </dgm:t>
    </dgm:pt>
    <dgm:pt modelId="{607BB8D0-74B0-4CC4-893C-9EA5D4E4DC63}">
      <dgm:prSet phldrT="[Текст]" custT="1"/>
      <dgm:spPr/>
      <dgm:t>
        <a:bodyPr/>
        <a:lstStyle/>
        <a:p>
          <a:r>
            <a:rPr lang="ru-RU" sz="1100" dirty="0" smtClean="0"/>
            <a:t>Медицина</a:t>
          </a:r>
          <a:endParaRPr lang="ru-RU" sz="1100" dirty="0"/>
        </a:p>
      </dgm:t>
    </dgm:pt>
    <dgm:pt modelId="{34EC43B8-8F3A-4F42-BB1C-947CDAC16F56}" type="parTrans" cxnId="{39E82849-2DC8-49F1-B702-44BFF702FBDD}">
      <dgm:prSet/>
      <dgm:spPr/>
      <dgm:t>
        <a:bodyPr/>
        <a:lstStyle/>
        <a:p>
          <a:endParaRPr lang="ru-RU"/>
        </a:p>
      </dgm:t>
    </dgm:pt>
    <dgm:pt modelId="{3A4DA332-B234-4952-B117-B850D1C77A7B}" type="sibTrans" cxnId="{39E82849-2DC8-49F1-B702-44BFF702FBDD}">
      <dgm:prSet/>
      <dgm:spPr/>
      <dgm:t>
        <a:bodyPr/>
        <a:lstStyle/>
        <a:p>
          <a:endParaRPr lang="ru-RU"/>
        </a:p>
      </dgm:t>
    </dgm:pt>
    <dgm:pt modelId="{63868294-2DC0-4EBE-9A4F-54E3624A87D5}">
      <dgm:prSet phldrT="[Текст]" custT="1"/>
      <dgm:spPr/>
      <dgm:t>
        <a:bodyPr/>
        <a:lstStyle/>
        <a:p>
          <a:r>
            <a:rPr lang="ru-RU" sz="1200" dirty="0" smtClean="0"/>
            <a:t>Банки</a:t>
          </a:r>
          <a:endParaRPr lang="ru-RU" sz="1200" dirty="0"/>
        </a:p>
      </dgm:t>
    </dgm:pt>
    <dgm:pt modelId="{74B8853D-FC17-4546-9A0A-D3C9A0228C51}" type="parTrans" cxnId="{9AFD553A-CB3C-4900-88EC-9295E036D9A4}">
      <dgm:prSet/>
      <dgm:spPr/>
      <dgm:t>
        <a:bodyPr/>
        <a:lstStyle/>
        <a:p>
          <a:endParaRPr lang="ru-RU"/>
        </a:p>
      </dgm:t>
    </dgm:pt>
    <dgm:pt modelId="{5BDF5E3A-3856-45ED-9162-486F7B6BE3C4}" type="sibTrans" cxnId="{9AFD553A-CB3C-4900-88EC-9295E036D9A4}">
      <dgm:prSet/>
      <dgm:spPr/>
      <dgm:t>
        <a:bodyPr/>
        <a:lstStyle/>
        <a:p>
          <a:endParaRPr lang="ru-RU"/>
        </a:p>
      </dgm:t>
    </dgm:pt>
    <dgm:pt modelId="{5F756F36-08C5-46E3-8B68-FC84B95FAC5C}">
      <dgm:prSet phldrT="[Текст]" custT="1"/>
      <dgm:spPr/>
      <dgm:t>
        <a:bodyPr/>
        <a:lstStyle/>
        <a:p>
          <a:r>
            <a:rPr lang="ru-RU" sz="1100" dirty="0" smtClean="0"/>
            <a:t>Транспорт</a:t>
          </a:r>
          <a:endParaRPr lang="ru-RU" sz="1100" dirty="0"/>
        </a:p>
      </dgm:t>
    </dgm:pt>
    <dgm:pt modelId="{82F2B246-AED5-4257-B379-DCC7FC36995E}" type="parTrans" cxnId="{68B7EF19-9F81-4B3E-8CB6-5BD06F249AEC}">
      <dgm:prSet/>
      <dgm:spPr/>
      <dgm:t>
        <a:bodyPr/>
        <a:lstStyle/>
        <a:p>
          <a:endParaRPr lang="ru-RU"/>
        </a:p>
      </dgm:t>
    </dgm:pt>
    <dgm:pt modelId="{576B2284-2BF4-4651-91EA-DAACCCEF524E}" type="sibTrans" cxnId="{68B7EF19-9F81-4B3E-8CB6-5BD06F249AEC}">
      <dgm:prSet/>
      <dgm:spPr/>
      <dgm:t>
        <a:bodyPr/>
        <a:lstStyle/>
        <a:p>
          <a:endParaRPr lang="ru-RU"/>
        </a:p>
      </dgm:t>
    </dgm:pt>
    <dgm:pt modelId="{74F59BC2-3F62-4C2A-BD97-D9700B7C9684}">
      <dgm:prSet phldrT="[Текст]"/>
      <dgm:spPr/>
      <dgm:t>
        <a:bodyPr/>
        <a:lstStyle/>
        <a:p>
          <a:r>
            <a:rPr lang="ru-RU" dirty="0" smtClean="0"/>
            <a:t>НИИ</a:t>
          </a:r>
          <a:endParaRPr lang="ru-RU" dirty="0"/>
        </a:p>
      </dgm:t>
    </dgm:pt>
    <dgm:pt modelId="{9860AC0F-4915-45C7-956C-279E68AADAF3}" type="parTrans" cxnId="{BB0599DD-AA06-47AC-A182-63A8F36F6FDE}">
      <dgm:prSet/>
      <dgm:spPr/>
      <dgm:t>
        <a:bodyPr/>
        <a:lstStyle/>
        <a:p>
          <a:endParaRPr lang="ru-RU"/>
        </a:p>
      </dgm:t>
    </dgm:pt>
    <dgm:pt modelId="{C5380598-14EC-46EA-8DDF-B30122AFBE52}" type="sibTrans" cxnId="{BB0599DD-AA06-47AC-A182-63A8F36F6FDE}">
      <dgm:prSet/>
      <dgm:spPr/>
      <dgm:t>
        <a:bodyPr/>
        <a:lstStyle/>
        <a:p>
          <a:endParaRPr lang="ru-RU"/>
        </a:p>
      </dgm:t>
    </dgm:pt>
    <dgm:pt modelId="{956D6035-C480-4238-80E5-0A47C6E3A592}">
      <dgm:prSet phldrT="[Текст]" custT="1"/>
      <dgm:spPr/>
      <dgm:t>
        <a:bodyPr/>
        <a:lstStyle/>
        <a:p>
          <a:r>
            <a:rPr lang="ru-RU" sz="900" dirty="0" smtClean="0"/>
            <a:t>Юридические фирмы</a:t>
          </a:r>
          <a:endParaRPr lang="ru-RU" sz="900" dirty="0"/>
        </a:p>
      </dgm:t>
    </dgm:pt>
    <dgm:pt modelId="{9296FA44-5F9E-47EC-8E31-FE940847B69C}" type="parTrans" cxnId="{1F60B9D7-8866-473B-8DCA-8ED726592925}">
      <dgm:prSet/>
      <dgm:spPr/>
      <dgm:t>
        <a:bodyPr/>
        <a:lstStyle/>
        <a:p>
          <a:endParaRPr lang="ru-RU"/>
        </a:p>
      </dgm:t>
    </dgm:pt>
    <dgm:pt modelId="{B98D4EA5-A06A-45CE-868B-9D49F8C00BB0}" type="sibTrans" cxnId="{1F60B9D7-8866-473B-8DCA-8ED726592925}">
      <dgm:prSet/>
      <dgm:spPr/>
      <dgm:t>
        <a:bodyPr/>
        <a:lstStyle/>
        <a:p>
          <a:endParaRPr lang="ru-RU"/>
        </a:p>
      </dgm:t>
    </dgm:pt>
    <dgm:pt modelId="{D3A4A7EA-DD8D-4FCD-A3BD-52660CB1C7E4}" type="pres">
      <dgm:prSet presAssocID="{506D6BCD-9E3A-4BA8-ADC7-48A7E07858D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204702-1336-4A33-BAB6-130B8DB40ABF}" type="pres">
      <dgm:prSet presAssocID="{C14FA76D-CC01-4649-8E46-58632D78F3B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870789-00AB-46B1-A74C-45FD4F5D1445}" type="pres">
      <dgm:prSet presAssocID="{C14FA76D-CC01-4649-8E46-58632D78F3B7}" presName="spNode" presStyleCnt="0"/>
      <dgm:spPr/>
    </dgm:pt>
    <dgm:pt modelId="{8B7B4E83-ED68-45E5-B95F-53FDC26CB95B}" type="pres">
      <dgm:prSet presAssocID="{289C4A5A-D2FF-49D3-8AD5-A2F827AEA263}" presName="sibTrans" presStyleLbl="sibTrans1D1" presStyleIdx="0" presStyleCnt="8"/>
      <dgm:spPr/>
      <dgm:t>
        <a:bodyPr/>
        <a:lstStyle/>
        <a:p>
          <a:endParaRPr lang="ru-RU"/>
        </a:p>
      </dgm:t>
    </dgm:pt>
    <dgm:pt modelId="{9A1C9097-BAB3-4012-B039-5025D43C3B4F}" type="pres">
      <dgm:prSet presAssocID="{D106F491-D785-41E8-BCFA-378F6680E45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632307-4860-4A10-88E9-501EFE30AFB4}" type="pres">
      <dgm:prSet presAssocID="{D106F491-D785-41E8-BCFA-378F6680E455}" presName="spNode" presStyleCnt="0"/>
      <dgm:spPr/>
    </dgm:pt>
    <dgm:pt modelId="{46AD1F15-D8A5-4868-BE3A-D9419B4C8559}" type="pres">
      <dgm:prSet presAssocID="{D7CFCE07-7D62-4B5B-BE2C-B1958013AC3E}" presName="sibTrans" presStyleLbl="sibTrans1D1" presStyleIdx="1" presStyleCnt="8"/>
      <dgm:spPr/>
      <dgm:t>
        <a:bodyPr/>
        <a:lstStyle/>
        <a:p>
          <a:endParaRPr lang="ru-RU"/>
        </a:p>
      </dgm:t>
    </dgm:pt>
    <dgm:pt modelId="{612DA812-0420-4BF7-BC3A-63C13124F5F7}" type="pres">
      <dgm:prSet presAssocID="{E9FD6FDA-53BA-4061-8859-0A9E066626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1195E4-8232-4885-BC59-8EAB0A429C36}" type="pres">
      <dgm:prSet presAssocID="{E9FD6FDA-53BA-4061-8859-0A9E0666262B}" presName="spNode" presStyleCnt="0"/>
      <dgm:spPr/>
    </dgm:pt>
    <dgm:pt modelId="{B866675C-5DC3-4448-A2F0-6EB73A3497AB}" type="pres">
      <dgm:prSet presAssocID="{D12E8CFD-95FA-4306-B9FC-F6C11B76DCF4}" presName="sibTrans" presStyleLbl="sibTrans1D1" presStyleIdx="2" presStyleCnt="8"/>
      <dgm:spPr/>
      <dgm:t>
        <a:bodyPr/>
        <a:lstStyle/>
        <a:p>
          <a:endParaRPr lang="ru-RU"/>
        </a:p>
      </dgm:t>
    </dgm:pt>
    <dgm:pt modelId="{60D02F0A-BC43-4063-879D-D3FA2B00941D}" type="pres">
      <dgm:prSet presAssocID="{607BB8D0-74B0-4CC4-893C-9EA5D4E4DC6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5C045-4DBC-4A72-8886-72E6BA35809B}" type="pres">
      <dgm:prSet presAssocID="{607BB8D0-74B0-4CC4-893C-9EA5D4E4DC63}" presName="spNode" presStyleCnt="0"/>
      <dgm:spPr/>
    </dgm:pt>
    <dgm:pt modelId="{7718535B-8471-4FCA-835A-A4FB8734AD30}" type="pres">
      <dgm:prSet presAssocID="{3A4DA332-B234-4952-B117-B850D1C77A7B}" presName="sibTrans" presStyleLbl="sibTrans1D1" presStyleIdx="3" presStyleCnt="8"/>
      <dgm:spPr/>
      <dgm:t>
        <a:bodyPr/>
        <a:lstStyle/>
        <a:p>
          <a:endParaRPr lang="ru-RU"/>
        </a:p>
      </dgm:t>
    </dgm:pt>
    <dgm:pt modelId="{9ADF528A-4F93-422C-8A4E-4CBB04D93F1A}" type="pres">
      <dgm:prSet presAssocID="{63868294-2DC0-4EBE-9A4F-54E3624A87D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EC2E1-3BB8-48FE-B0E8-A97327D27DD3}" type="pres">
      <dgm:prSet presAssocID="{63868294-2DC0-4EBE-9A4F-54E3624A87D5}" presName="spNode" presStyleCnt="0"/>
      <dgm:spPr/>
    </dgm:pt>
    <dgm:pt modelId="{7F4BBB76-1D0A-4655-845D-CABDD39232AB}" type="pres">
      <dgm:prSet presAssocID="{5BDF5E3A-3856-45ED-9162-486F7B6BE3C4}" presName="sibTrans" presStyleLbl="sibTrans1D1" presStyleIdx="4" presStyleCnt="8"/>
      <dgm:spPr/>
      <dgm:t>
        <a:bodyPr/>
        <a:lstStyle/>
        <a:p>
          <a:endParaRPr lang="ru-RU"/>
        </a:p>
      </dgm:t>
    </dgm:pt>
    <dgm:pt modelId="{8A3157CF-8ED5-48A6-918F-1AD894A9CE52}" type="pres">
      <dgm:prSet presAssocID="{5F756F36-08C5-46E3-8B68-FC84B95FAC5C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946B92-19BA-4382-A300-E638B43C09BD}" type="pres">
      <dgm:prSet presAssocID="{5F756F36-08C5-46E3-8B68-FC84B95FAC5C}" presName="spNode" presStyleCnt="0"/>
      <dgm:spPr/>
    </dgm:pt>
    <dgm:pt modelId="{6E9FB7CE-BB4F-4791-AD9A-BD945D27A326}" type="pres">
      <dgm:prSet presAssocID="{576B2284-2BF4-4651-91EA-DAACCCEF524E}" presName="sibTrans" presStyleLbl="sibTrans1D1" presStyleIdx="5" presStyleCnt="8"/>
      <dgm:spPr/>
      <dgm:t>
        <a:bodyPr/>
        <a:lstStyle/>
        <a:p>
          <a:endParaRPr lang="ru-RU"/>
        </a:p>
      </dgm:t>
    </dgm:pt>
    <dgm:pt modelId="{1ECF6C6E-798F-44BF-98B2-7EC903BAF5EB}" type="pres">
      <dgm:prSet presAssocID="{74F59BC2-3F62-4C2A-BD97-D9700B7C968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FB93B-9975-4A46-80C9-CB7B1ABA8BF3}" type="pres">
      <dgm:prSet presAssocID="{74F59BC2-3F62-4C2A-BD97-D9700B7C9684}" presName="spNode" presStyleCnt="0"/>
      <dgm:spPr/>
    </dgm:pt>
    <dgm:pt modelId="{8EEBFDE8-5FCF-4E27-8350-1D77384D30BE}" type="pres">
      <dgm:prSet presAssocID="{C5380598-14EC-46EA-8DDF-B30122AFBE52}" presName="sibTrans" presStyleLbl="sibTrans1D1" presStyleIdx="6" presStyleCnt="8"/>
      <dgm:spPr/>
      <dgm:t>
        <a:bodyPr/>
        <a:lstStyle/>
        <a:p>
          <a:endParaRPr lang="ru-RU"/>
        </a:p>
      </dgm:t>
    </dgm:pt>
    <dgm:pt modelId="{7B4CC772-DC64-479F-A674-31ED54D55DA2}" type="pres">
      <dgm:prSet presAssocID="{956D6035-C480-4238-80E5-0A47C6E3A592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7B14A6-A533-4842-BB47-8D0D9DFB5743}" type="pres">
      <dgm:prSet presAssocID="{956D6035-C480-4238-80E5-0A47C6E3A592}" presName="spNode" presStyleCnt="0"/>
      <dgm:spPr/>
    </dgm:pt>
    <dgm:pt modelId="{E4EF0FC8-5669-45A4-AB9A-0697B73F22AF}" type="pres">
      <dgm:prSet presAssocID="{B98D4EA5-A06A-45CE-868B-9D49F8C00BB0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E135D53D-797B-4CD8-830D-1BC5DDD6233D}" srcId="{506D6BCD-9E3A-4BA8-ADC7-48A7E07858DB}" destId="{E9FD6FDA-53BA-4061-8859-0A9E0666262B}" srcOrd="2" destOrd="0" parTransId="{965B0649-6EEE-4F60-9386-E57F669F3686}" sibTransId="{D12E8CFD-95FA-4306-B9FC-F6C11B76DCF4}"/>
    <dgm:cxn modelId="{C7FD5C9A-9CA7-4A95-9D3A-C148D318CB6C}" srcId="{506D6BCD-9E3A-4BA8-ADC7-48A7E07858DB}" destId="{C14FA76D-CC01-4649-8E46-58632D78F3B7}" srcOrd="0" destOrd="0" parTransId="{87C31B78-BF60-42AF-B15F-E73AA2F9AEA4}" sibTransId="{289C4A5A-D2FF-49D3-8AD5-A2F827AEA263}"/>
    <dgm:cxn modelId="{6DF2FA7E-10CD-4926-A20B-F3CECB0C74C1}" type="presOf" srcId="{3A4DA332-B234-4952-B117-B850D1C77A7B}" destId="{7718535B-8471-4FCA-835A-A4FB8734AD30}" srcOrd="0" destOrd="0" presId="urn:microsoft.com/office/officeart/2005/8/layout/cycle6"/>
    <dgm:cxn modelId="{81100AA8-51C7-44BD-9156-604E01CA46B9}" type="presOf" srcId="{E9FD6FDA-53BA-4061-8859-0A9E0666262B}" destId="{612DA812-0420-4BF7-BC3A-63C13124F5F7}" srcOrd="0" destOrd="0" presId="urn:microsoft.com/office/officeart/2005/8/layout/cycle6"/>
    <dgm:cxn modelId="{B6F42B1E-E7A4-43A7-AB2B-EF83B3A8F630}" type="presOf" srcId="{74F59BC2-3F62-4C2A-BD97-D9700B7C9684}" destId="{1ECF6C6E-798F-44BF-98B2-7EC903BAF5EB}" srcOrd="0" destOrd="0" presId="urn:microsoft.com/office/officeart/2005/8/layout/cycle6"/>
    <dgm:cxn modelId="{E4517DD1-6FF2-48B8-8B58-3789AE78135E}" type="presOf" srcId="{C5380598-14EC-46EA-8DDF-B30122AFBE52}" destId="{8EEBFDE8-5FCF-4E27-8350-1D77384D30BE}" srcOrd="0" destOrd="0" presId="urn:microsoft.com/office/officeart/2005/8/layout/cycle6"/>
    <dgm:cxn modelId="{9AFD553A-CB3C-4900-88EC-9295E036D9A4}" srcId="{506D6BCD-9E3A-4BA8-ADC7-48A7E07858DB}" destId="{63868294-2DC0-4EBE-9A4F-54E3624A87D5}" srcOrd="4" destOrd="0" parTransId="{74B8853D-FC17-4546-9A0A-D3C9A0228C51}" sibTransId="{5BDF5E3A-3856-45ED-9162-486F7B6BE3C4}"/>
    <dgm:cxn modelId="{5136E13A-C069-4708-9409-810C3E4AD03F}" type="presOf" srcId="{956D6035-C480-4238-80E5-0A47C6E3A592}" destId="{7B4CC772-DC64-479F-A674-31ED54D55DA2}" srcOrd="0" destOrd="0" presId="urn:microsoft.com/office/officeart/2005/8/layout/cycle6"/>
    <dgm:cxn modelId="{326DCDC2-5F84-4DF8-89BC-89EF69D0DA88}" type="presOf" srcId="{576B2284-2BF4-4651-91EA-DAACCCEF524E}" destId="{6E9FB7CE-BB4F-4791-AD9A-BD945D27A326}" srcOrd="0" destOrd="0" presId="urn:microsoft.com/office/officeart/2005/8/layout/cycle6"/>
    <dgm:cxn modelId="{BB0599DD-AA06-47AC-A182-63A8F36F6FDE}" srcId="{506D6BCD-9E3A-4BA8-ADC7-48A7E07858DB}" destId="{74F59BC2-3F62-4C2A-BD97-D9700B7C9684}" srcOrd="6" destOrd="0" parTransId="{9860AC0F-4915-45C7-956C-279E68AADAF3}" sibTransId="{C5380598-14EC-46EA-8DDF-B30122AFBE52}"/>
    <dgm:cxn modelId="{07452660-03A6-4249-90EB-BF566232F461}" type="presOf" srcId="{5BDF5E3A-3856-45ED-9162-486F7B6BE3C4}" destId="{7F4BBB76-1D0A-4655-845D-CABDD39232AB}" srcOrd="0" destOrd="0" presId="urn:microsoft.com/office/officeart/2005/8/layout/cycle6"/>
    <dgm:cxn modelId="{39E82849-2DC8-49F1-B702-44BFF702FBDD}" srcId="{506D6BCD-9E3A-4BA8-ADC7-48A7E07858DB}" destId="{607BB8D0-74B0-4CC4-893C-9EA5D4E4DC63}" srcOrd="3" destOrd="0" parTransId="{34EC43B8-8F3A-4F42-BB1C-947CDAC16F56}" sibTransId="{3A4DA332-B234-4952-B117-B850D1C77A7B}"/>
    <dgm:cxn modelId="{DF580FD1-30F6-4C1F-B672-6E2547B513FA}" srcId="{506D6BCD-9E3A-4BA8-ADC7-48A7E07858DB}" destId="{D106F491-D785-41E8-BCFA-378F6680E455}" srcOrd="1" destOrd="0" parTransId="{155FE5F8-6F70-4EB2-9AF6-43EFCD570254}" sibTransId="{D7CFCE07-7D62-4B5B-BE2C-B1958013AC3E}"/>
    <dgm:cxn modelId="{0A226CCD-35A6-4386-B97F-9498EAF8EEB6}" type="presOf" srcId="{C14FA76D-CC01-4649-8E46-58632D78F3B7}" destId="{6D204702-1336-4A33-BAB6-130B8DB40ABF}" srcOrd="0" destOrd="0" presId="urn:microsoft.com/office/officeart/2005/8/layout/cycle6"/>
    <dgm:cxn modelId="{A0A71D9B-987D-4EE0-9260-14008B73EF0C}" type="presOf" srcId="{5F756F36-08C5-46E3-8B68-FC84B95FAC5C}" destId="{8A3157CF-8ED5-48A6-918F-1AD894A9CE52}" srcOrd="0" destOrd="0" presId="urn:microsoft.com/office/officeart/2005/8/layout/cycle6"/>
    <dgm:cxn modelId="{1F60B9D7-8866-473B-8DCA-8ED726592925}" srcId="{506D6BCD-9E3A-4BA8-ADC7-48A7E07858DB}" destId="{956D6035-C480-4238-80E5-0A47C6E3A592}" srcOrd="7" destOrd="0" parTransId="{9296FA44-5F9E-47EC-8E31-FE940847B69C}" sibTransId="{B98D4EA5-A06A-45CE-868B-9D49F8C00BB0}"/>
    <dgm:cxn modelId="{B9387050-D986-401E-8E03-C0D4860A3931}" type="presOf" srcId="{289C4A5A-D2FF-49D3-8AD5-A2F827AEA263}" destId="{8B7B4E83-ED68-45E5-B95F-53FDC26CB95B}" srcOrd="0" destOrd="0" presId="urn:microsoft.com/office/officeart/2005/8/layout/cycle6"/>
    <dgm:cxn modelId="{2255064A-CBF9-450B-8E1B-416552B42163}" type="presOf" srcId="{506D6BCD-9E3A-4BA8-ADC7-48A7E07858DB}" destId="{D3A4A7EA-DD8D-4FCD-A3BD-52660CB1C7E4}" srcOrd="0" destOrd="0" presId="urn:microsoft.com/office/officeart/2005/8/layout/cycle6"/>
    <dgm:cxn modelId="{968A609A-6740-49C9-BC2F-49CCBC2DBDE0}" type="presOf" srcId="{63868294-2DC0-4EBE-9A4F-54E3624A87D5}" destId="{9ADF528A-4F93-422C-8A4E-4CBB04D93F1A}" srcOrd="0" destOrd="0" presId="urn:microsoft.com/office/officeart/2005/8/layout/cycle6"/>
    <dgm:cxn modelId="{78BC0FAB-F6C5-4CE7-9C06-F12824D361D5}" type="presOf" srcId="{D7CFCE07-7D62-4B5B-BE2C-B1958013AC3E}" destId="{46AD1F15-D8A5-4868-BE3A-D9419B4C8559}" srcOrd="0" destOrd="0" presId="urn:microsoft.com/office/officeart/2005/8/layout/cycle6"/>
    <dgm:cxn modelId="{68B7EF19-9F81-4B3E-8CB6-5BD06F249AEC}" srcId="{506D6BCD-9E3A-4BA8-ADC7-48A7E07858DB}" destId="{5F756F36-08C5-46E3-8B68-FC84B95FAC5C}" srcOrd="5" destOrd="0" parTransId="{82F2B246-AED5-4257-B379-DCC7FC36995E}" sibTransId="{576B2284-2BF4-4651-91EA-DAACCCEF524E}"/>
    <dgm:cxn modelId="{FA32A689-D79B-468E-84C8-587C2BAA43D6}" type="presOf" srcId="{607BB8D0-74B0-4CC4-893C-9EA5D4E4DC63}" destId="{60D02F0A-BC43-4063-879D-D3FA2B00941D}" srcOrd="0" destOrd="0" presId="urn:microsoft.com/office/officeart/2005/8/layout/cycle6"/>
    <dgm:cxn modelId="{08A244E0-CFDA-4434-B4DD-6B7C3AF6BF56}" type="presOf" srcId="{D12E8CFD-95FA-4306-B9FC-F6C11B76DCF4}" destId="{B866675C-5DC3-4448-A2F0-6EB73A3497AB}" srcOrd="0" destOrd="0" presId="urn:microsoft.com/office/officeart/2005/8/layout/cycle6"/>
    <dgm:cxn modelId="{16289FDE-A0AF-456E-A951-B045A7FB6CEB}" type="presOf" srcId="{B98D4EA5-A06A-45CE-868B-9D49F8C00BB0}" destId="{E4EF0FC8-5669-45A4-AB9A-0697B73F22AF}" srcOrd="0" destOrd="0" presId="urn:microsoft.com/office/officeart/2005/8/layout/cycle6"/>
    <dgm:cxn modelId="{2133E201-01FF-4452-97C5-6E957205B973}" type="presOf" srcId="{D106F491-D785-41E8-BCFA-378F6680E455}" destId="{9A1C9097-BAB3-4012-B039-5025D43C3B4F}" srcOrd="0" destOrd="0" presId="urn:microsoft.com/office/officeart/2005/8/layout/cycle6"/>
    <dgm:cxn modelId="{A043178C-1FCC-4012-B994-68B5F886CD02}" type="presParOf" srcId="{D3A4A7EA-DD8D-4FCD-A3BD-52660CB1C7E4}" destId="{6D204702-1336-4A33-BAB6-130B8DB40ABF}" srcOrd="0" destOrd="0" presId="urn:microsoft.com/office/officeart/2005/8/layout/cycle6"/>
    <dgm:cxn modelId="{9BA8AC4C-EDBA-4CCA-843E-920E8E13717D}" type="presParOf" srcId="{D3A4A7EA-DD8D-4FCD-A3BD-52660CB1C7E4}" destId="{BF870789-00AB-46B1-A74C-45FD4F5D1445}" srcOrd="1" destOrd="0" presId="urn:microsoft.com/office/officeart/2005/8/layout/cycle6"/>
    <dgm:cxn modelId="{DBB3B456-0B6C-43B7-B57B-80A3274783FD}" type="presParOf" srcId="{D3A4A7EA-DD8D-4FCD-A3BD-52660CB1C7E4}" destId="{8B7B4E83-ED68-45E5-B95F-53FDC26CB95B}" srcOrd="2" destOrd="0" presId="urn:microsoft.com/office/officeart/2005/8/layout/cycle6"/>
    <dgm:cxn modelId="{1370FEC2-2C4B-4EAD-8743-99959C10F7DC}" type="presParOf" srcId="{D3A4A7EA-DD8D-4FCD-A3BD-52660CB1C7E4}" destId="{9A1C9097-BAB3-4012-B039-5025D43C3B4F}" srcOrd="3" destOrd="0" presId="urn:microsoft.com/office/officeart/2005/8/layout/cycle6"/>
    <dgm:cxn modelId="{FD04FC4D-2AD1-4E60-BED2-77DE7E1C7184}" type="presParOf" srcId="{D3A4A7EA-DD8D-4FCD-A3BD-52660CB1C7E4}" destId="{12632307-4860-4A10-88E9-501EFE30AFB4}" srcOrd="4" destOrd="0" presId="urn:microsoft.com/office/officeart/2005/8/layout/cycle6"/>
    <dgm:cxn modelId="{D0F69720-F93B-46CC-85D1-BDD41F389E56}" type="presParOf" srcId="{D3A4A7EA-DD8D-4FCD-A3BD-52660CB1C7E4}" destId="{46AD1F15-D8A5-4868-BE3A-D9419B4C8559}" srcOrd="5" destOrd="0" presId="urn:microsoft.com/office/officeart/2005/8/layout/cycle6"/>
    <dgm:cxn modelId="{244F1452-752A-4609-899B-1882C560B2E8}" type="presParOf" srcId="{D3A4A7EA-DD8D-4FCD-A3BD-52660CB1C7E4}" destId="{612DA812-0420-4BF7-BC3A-63C13124F5F7}" srcOrd="6" destOrd="0" presId="urn:microsoft.com/office/officeart/2005/8/layout/cycle6"/>
    <dgm:cxn modelId="{070B2A02-5A03-4FAC-8ADE-99BA87550F56}" type="presParOf" srcId="{D3A4A7EA-DD8D-4FCD-A3BD-52660CB1C7E4}" destId="{C01195E4-8232-4885-BC59-8EAB0A429C36}" srcOrd="7" destOrd="0" presId="urn:microsoft.com/office/officeart/2005/8/layout/cycle6"/>
    <dgm:cxn modelId="{F32E7B00-EF8B-44CB-952B-84ECD4362F98}" type="presParOf" srcId="{D3A4A7EA-DD8D-4FCD-A3BD-52660CB1C7E4}" destId="{B866675C-5DC3-4448-A2F0-6EB73A3497AB}" srcOrd="8" destOrd="0" presId="urn:microsoft.com/office/officeart/2005/8/layout/cycle6"/>
    <dgm:cxn modelId="{F6E382C9-FC80-4766-82D0-EE0C5D4012F1}" type="presParOf" srcId="{D3A4A7EA-DD8D-4FCD-A3BD-52660CB1C7E4}" destId="{60D02F0A-BC43-4063-879D-D3FA2B00941D}" srcOrd="9" destOrd="0" presId="urn:microsoft.com/office/officeart/2005/8/layout/cycle6"/>
    <dgm:cxn modelId="{A4547053-E6F6-4ACB-AF43-CAB2A008782C}" type="presParOf" srcId="{D3A4A7EA-DD8D-4FCD-A3BD-52660CB1C7E4}" destId="{6FF5C045-4DBC-4A72-8886-72E6BA35809B}" srcOrd="10" destOrd="0" presId="urn:microsoft.com/office/officeart/2005/8/layout/cycle6"/>
    <dgm:cxn modelId="{149105E9-FAAF-4390-A62F-7E15A417C101}" type="presParOf" srcId="{D3A4A7EA-DD8D-4FCD-A3BD-52660CB1C7E4}" destId="{7718535B-8471-4FCA-835A-A4FB8734AD30}" srcOrd="11" destOrd="0" presId="urn:microsoft.com/office/officeart/2005/8/layout/cycle6"/>
    <dgm:cxn modelId="{4A69CFD2-D890-4ABD-BABA-855799D6BA07}" type="presParOf" srcId="{D3A4A7EA-DD8D-4FCD-A3BD-52660CB1C7E4}" destId="{9ADF528A-4F93-422C-8A4E-4CBB04D93F1A}" srcOrd="12" destOrd="0" presId="urn:microsoft.com/office/officeart/2005/8/layout/cycle6"/>
    <dgm:cxn modelId="{BFC1B0EF-F28D-4763-ADE6-215BCBB13559}" type="presParOf" srcId="{D3A4A7EA-DD8D-4FCD-A3BD-52660CB1C7E4}" destId="{B34EC2E1-3BB8-48FE-B0E8-A97327D27DD3}" srcOrd="13" destOrd="0" presId="urn:microsoft.com/office/officeart/2005/8/layout/cycle6"/>
    <dgm:cxn modelId="{27C1E716-84FD-4E28-8EE3-8E47EEE00CAF}" type="presParOf" srcId="{D3A4A7EA-DD8D-4FCD-A3BD-52660CB1C7E4}" destId="{7F4BBB76-1D0A-4655-845D-CABDD39232AB}" srcOrd="14" destOrd="0" presId="urn:microsoft.com/office/officeart/2005/8/layout/cycle6"/>
    <dgm:cxn modelId="{B64DDEB9-F5A3-4F19-9790-C86072706000}" type="presParOf" srcId="{D3A4A7EA-DD8D-4FCD-A3BD-52660CB1C7E4}" destId="{8A3157CF-8ED5-48A6-918F-1AD894A9CE52}" srcOrd="15" destOrd="0" presId="urn:microsoft.com/office/officeart/2005/8/layout/cycle6"/>
    <dgm:cxn modelId="{94C2ECB8-6298-4376-89FA-1843AFCBF811}" type="presParOf" srcId="{D3A4A7EA-DD8D-4FCD-A3BD-52660CB1C7E4}" destId="{65946B92-19BA-4382-A300-E638B43C09BD}" srcOrd="16" destOrd="0" presId="urn:microsoft.com/office/officeart/2005/8/layout/cycle6"/>
    <dgm:cxn modelId="{597F4A6D-221B-43D7-920A-B01993173952}" type="presParOf" srcId="{D3A4A7EA-DD8D-4FCD-A3BD-52660CB1C7E4}" destId="{6E9FB7CE-BB4F-4791-AD9A-BD945D27A326}" srcOrd="17" destOrd="0" presId="urn:microsoft.com/office/officeart/2005/8/layout/cycle6"/>
    <dgm:cxn modelId="{E423CA03-E8DA-42D3-8087-BE20D3219941}" type="presParOf" srcId="{D3A4A7EA-DD8D-4FCD-A3BD-52660CB1C7E4}" destId="{1ECF6C6E-798F-44BF-98B2-7EC903BAF5EB}" srcOrd="18" destOrd="0" presId="urn:microsoft.com/office/officeart/2005/8/layout/cycle6"/>
    <dgm:cxn modelId="{D2694D97-5844-49D2-989D-969258F23BA6}" type="presParOf" srcId="{D3A4A7EA-DD8D-4FCD-A3BD-52660CB1C7E4}" destId="{F23FB93B-9975-4A46-80C9-CB7B1ABA8BF3}" srcOrd="19" destOrd="0" presId="urn:microsoft.com/office/officeart/2005/8/layout/cycle6"/>
    <dgm:cxn modelId="{600D3125-9B23-4F4E-9EEC-018E0AFDC006}" type="presParOf" srcId="{D3A4A7EA-DD8D-4FCD-A3BD-52660CB1C7E4}" destId="{8EEBFDE8-5FCF-4E27-8350-1D77384D30BE}" srcOrd="20" destOrd="0" presId="urn:microsoft.com/office/officeart/2005/8/layout/cycle6"/>
    <dgm:cxn modelId="{D23168B4-8551-461A-94A1-4452901CB2E0}" type="presParOf" srcId="{D3A4A7EA-DD8D-4FCD-A3BD-52660CB1C7E4}" destId="{7B4CC772-DC64-479F-A674-31ED54D55DA2}" srcOrd="21" destOrd="0" presId="urn:microsoft.com/office/officeart/2005/8/layout/cycle6"/>
    <dgm:cxn modelId="{68B50769-7BBF-4137-81EF-63350940D89A}" type="presParOf" srcId="{D3A4A7EA-DD8D-4FCD-A3BD-52660CB1C7E4}" destId="{7E7B14A6-A533-4842-BB47-8D0D9DFB5743}" srcOrd="22" destOrd="0" presId="urn:microsoft.com/office/officeart/2005/8/layout/cycle6"/>
    <dgm:cxn modelId="{1F0E4C39-BDF3-42BD-BADA-B2C5AFB07A1D}" type="presParOf" srcId="{D3A4A7EA-DD8D-4FCD-A3BD-52660CB1C7E4}" destId="{E4EF0FC8-5669-45A4-AB9A-0697B73F22AF}" srcOrd="23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56E126-748D-47E9-AE6E-717087E25B2D}">
      <dsp:nvSpPr>
        <dsp:cNvPr id="0" name=""/>
        <dsp:cNvSpPr/>
      </dsp:nvSpPr>
      <dsp:spPr>
        <a:xfrm>
          <a:off x="625457" y="2105"/>
          <a:ext cx="3323183" cy="19939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Присоединенная цифровая подпись</a:t>
          </a:r>
          <a:endParaRPr lang="ru-RU" sz="2000" b="1" i="1" kern="1200" dirty="0"/>
        </a:p>
      </dsp:txBody>
      <dsp:txXfrm>
        <a:off x="625457" y="2105"/>
        <a:ext cx="3323183" cy="1993909"/>
      </dsp:txXfrm>
    </dsp:sp>
    <dsp:sp modelId="{68296F34-F594-4F7F-A705-BB47787F4746}">
      <dsp:nvSpPr>
        <dsp:cNvPr id="0" name=""/>
        <dsp:cNvSpPr/>
      </dsp:nvSpPr>
      <dsp:spPr>
        <a:xfrm>
          <a:off x="4280959" y="2105"/>
          <a:ext cx="3323183" cy="19939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Отсоединенная цифровая подпись</a:t>
          </a:r>
          <a:endParaRPr lang="ru-RU" sz="2000" b="1" i="1" kern="1200" dirty="0"/>
        </a:p>
      </dsp:txBody>
      <dsp:txXfrm>
        <a:off x="4280959" y="2105"/>
        <a:ext cx="3323183" cy="1993909"/>
      </dsp:txXfrm>
    </dsp:sp>
    <dsp:sp modelId="{7EEF4246-3BC0-4434-99E0-BE6176E8FD0E}">
      <dsp:nvSpPr>
        <dsp:cNvPr id="0" name=""/>
        <dsp:cNvSpPr/>
      </dsp:nvSpPr>
      <dsp:spPr>
        <a:xfrm>
          <a:off x="625457" y="2328334"/>
          <a:ext cx="3323183" cy="19939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Электронная подпись внутри данных</a:t>
          </a:r>
          <a:endParaRPr lang="ru-RU" sz="2000" b="1" i="1" kern="1200" dirty="0"/>
        </a:p>
      </dsp:txBody>
      <dsp:txXfrm>
        <a:off x="625457" y="2328334"/>
        <a:ext cx="3323183" cy="1993909"/>
      </dsp:txXfrm>
    </dsp:sp>
    <dsp:sp modelId="{6D8313FB-7485-45F3-BEB4-DE1F2CD99179}">
      <dsp:nvSpPr>
        <dsp:cNvPr id="0" name=""/>
        <dsp:cNvSpPr/>
      </dsp:nvSpPr>
      <dsp:spPr>
        <a:xfrm>
          <a:off x="4280959" y="2328334"/>
          <a:ext cx="3323183" cy="19939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Быстрая цифровая подпись</a:t>
          </a:r>
          <a:endParaRPr lang="ru-RU" sz="2000" b="1" i="1" kern="1200" dirty="0"/>
        </a:p>
      </dsp:txBody>
      <dsp:txXfrm>
        <a:off x="4280959" y="2328334"/>
        <a:ext cx="3323183" cy="19939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6C0EAC-F75C-4F87-900F-348872D3E57B}">
      <dsp:nvSpPr>
        <dsp:cNvPr id="0" name=""/>
        <dsp:cNvSpPr/>
      </dsp:nvSpPr>
      <dsp:spPr>
        <a:xfrm rot="16200000">
          <a:off x="757" y="159022"/>
          <a:ext cx="4006304" cy="4006304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Открытый ключ</a:t>
          </a:r>
          <a:endParaRPr lang="ru-RU" sz="4200" kern="1200" dirty="0"/>
        </a:p>
      </dsp:txBody>
      <dsp:txXfrm rot="16200000">
        <a:off x="757" y="159022"/>
        <a:ext cx="4006304" cy="4006304"/>
      </dsp:txXfrm>
    </dsp:sp>
    <dsp:sp modelId="{4A6F2B74-3E52-443F-A034-387EF2BFC25C}">
      <dsp:nvSpPr>
        <dsp:cNvPr id="0" name=""/>
        <dsp:cNvSpPr/>
      </dsp:nvSpPr>
      <dsp:spPr>
        <a:xfrm rot="5400000">
          <a:off x="4222538" y="159022"/>
          <a:ext cx="4006304" cy="4006304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Закрытый ключ</a:t>
          </a:r>
          <a:endParaRPr lang="ru-RU" sz="4200" kern="1200" dirty="0"/>
        </a:p>
      </dsp:txBody>
      <dsp:txXfrm rot="5400000">
        <a:off x="4222538" y="159022"/>
        <a:ext cx="4006304" cy="400630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3B50B0-D80B-4764-9E25-73399765BFC8}">
      <dsp:nvSpPr>
        <dsp:cNvPr id="0" name=""/>
        <dsp:cNvSpPr/>
      </dsp:nvSpPr>
      <dsp:spPr>
        <a:xfrm>
          <a:off x="3291839" y="873"/>
          <a:ext cx="4937760" cy="16490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Для шифрования и расшифровывания применяется один криптографический ключ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291839" y="873"/>
        <a:ext cx="4937760" cy="1649080"/>
      </dsp:txXfrm>
    </dsp:sp>
    <dsp:sp modelId="{3189BE26-0553-47B6-A5BB-3CD001E5D2A8}">
      <dsp:nvSpPr>
        <dsp:cNvPr id="0" name=""/>
        <dsp:cNvSpPr/>
      </dsp:nvSpPr>
      <dsp:spPr>
        <a:xfrm>
          <a:off x="0" y="873"/>
          <a:ext cx="3291840" cy="1649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Симметричное</a:t>
          </a:r>
          <a:endParaRPr lang="ru-RU" sz="2800" kern="1200" dirty="0"/>
        </a:p>
      </dsp:txBody>
      <dsp:txXfrm>
        <a:off x="0" y="873"/>
        <a:ext cx="3291840" cy="1649080"/>
      </dsp:txXfrm>
    </dsp:sp>
    <dsp:sp modelId="{DD787766-655C-4696-8CC0-00211F2D9492}">
      <dsp:nvSpPr>
        <dsp:cNvPr id="0" name=""/>
        <dsp:cNvSpPr/>
      </dsp:nvSpPr>
      <dsp:spPr>
        <a:xfrm>
          <a:off x="3292643" y="1814862"/>
          <a:ext cx="4932937" cy="25086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Открытый ключ используется для проверки ЭЦП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Закрытый ключ используется для создания ЭЦП, известен только владельцу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292643" y="1814862"/>
        <a:ext cx="4932937" cy="2508614"/>
      </dsp:txXfrm>
    </dsp:sp>
    <dsp:sp modelId="{488DAE45-DF38-4B99-BD18-E5A58E3B3042}">
      <dsp:nvSpPr>
        <dsp:cNvPr id="0" name=""/>
        <dsp:cNvSpPr/>
      </dsp:nvSpPr>
      <dsp:spPr>
        <a:xfrm>
          <a:off x="4018" y="2244629"/>
          <a:ext cx="3288625" cy="1649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Асимметричное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(шифрование ЭЦП)</a:t>
          </a:r>
          <a:endParaRPr lang="ru-RU" sz="2800" kern="1200" dirty="0"/>
        </a:p>
      </dsp:txBody>
      <dsp:txXfrm>
        <a:off x="4018" y="2244629"/>
        <a:ext cx="3288625" cy="164908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3C96A1-C93D-45F5-A02C-15060C90A829}">
      <dsp:nvSpPr>
        <dsp:cNvPr id="0" name=""/>
        <dsp:cNvSpPr/>
      </dsp:nvSpPr>
      <dsp:spPr>
        <a:xfrm>
          <a:off x="0" y="4015184"/>
          <a:ext cx="8229600" cy="13178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Владелец электронной цифровой подписи</a:t>
          </a:r>
          <a:endParaRPr lang="ru-RU" sz="3200" kern="1200" dirty="0"/>
        </a:p>
      </dsp:txBody>
      <dsp:txXfrm>
        <a:off x="0" y="4015184"/>
        <a:ext cx="8229600" cy="1317873"/>
      </dsp:txXfrm>
    </dsp:sp>
    <dsp:sp modelId="{41C1C48C-4DD2-4890-A5CD-8C93699A5ED4}">
      <dsp:nvSpPr>
        <dsp:cNvPr id="0" name=""/>
        <dsp:cNvSpPr/>
      </dsp:nvSpPr>
      <dsp:spPr>
        <a:xfrm rot="10800000">
          <a:off x="0" y="2008063"/>
          <a:ext cx="8229600" cy="202688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Сертификат открытого ключа</a:t>
          </a:r>
          <a:endParaRPr lang="ru-RU" sz="3200" kern="1200" dirty="0"/>
        </a:p>
      </dsp:txBody>
      <dsp:txXfrm rot="10800000">
        <a:off x="0" y="2008063"/>
        <a:ext cx="8229600" cy="2026888"/>
      </dsp:txXfrm>
    </dsp:sp>
    <dsp:sp modelId="{F88C89E6-B396-4099-A1CC-DF1523610B8F}">
      <dsp:nvSpPr>
        <dsp:cNvPr id="0" name=""/>
        <dsp:cNvSpPr/>
      </dsp:nvSpPr>
      <dsp:spPr>
        <a:xfrm rot="10800000">
          <a:off x="0" y="942"/>
          <a:ext cx="8229600" cy="202688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Удостоверяющий центр</a:t>
          </a:r>
          <a:endParaRPr lang="ru-RU" sz="3200" kern="1200" dirty="0"/>
        </a:p>
      </dsp:txBody>
      <dsp:txXfrm rot="10800000">
        <a:off x="0" y="942"/>
        <a:ext cx="8229600" cy="202688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204702-1336-4A33-BAB6-130B8DB40ABF}">
      <dsp:nvSpPr>
        <dsp:cNvPr id="0" name=""/>
        <dsp:cNvSpPr/>
      </dsp:nvSpPr>
      <dsp:spPr>
        <a:xfrm>
          <a:off x="3781720" y="2376"/>
          <a:ext cx="933502" cy="60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Органы </a:t>
          </a:r>
          <a:r>
            <a:rPr lang="ru-RU" sz="900" kern="1200" dirty="0" err="1" smtClean="0"/>
            <a:t>госуправления</a:t>
          </a:r>
          <a:endParaRPr lang="ru-RU" sz="900" kern="1200" dirty="0"/>
        </a:p>
      </dsp:txBody>
      <dsp:txXfrm>
        <a:off x="3781720" y="2376"/>
        <a:ext cx="933502" cy="606776"/>
      </dsp:txXfrm>
    </dsp:sp>
    <dsp:sp modelId="{8B7B4E83-ED68-45E5-B95F-53FDC26CB95B}">
      <dsp:nvSpPr>
        <dsp:cNvPr id="0" name=""/>
        <dsp:cNvSpPr/>
      </dsp:nvSpPr>
      <dsp:spPr>
        <a:xfrm>
          <a:off x="2141968" y="305764"/>
          <a:ext cx="4213006" cy="4213006"/>
        </a:xfrm>
        <a:custGeom>
          <a:avLst/>
          <a:gdLst/>
          <a:ahLst/>
          <a:cxnLst/>
          <a:rect l="0" t="0" r="0" b="0"/>
          <a:pathLst>
            <a:path>
              <a:moveTo>
                <a:pt x="2579984" y="53902"/>
              </a:moveTo>
              <a:arcTo wR="2106503" hR="2106503" stAng="16979365" swAng="11092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C9097-BAB3-4012-B039-5025D43C3B4F}">
      <dsp:nvSpPr>
        <dsp:cNvPr id="0" name=""/>
        <dsp:cNvSpPr/>
      </dsp:nvSpPr>
      <dsp:spPr>
        <a:xfrm>
          <a:off x="5271243" y="619357"/>
          <a:ext cx="933502" cy="60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Промышленность</a:t>
          </a:r>
          <a:endParaRPr lang="ru-RU" sz="1050" kern="1200" dirty="0"/>
        </a:p>
      </dsp:txBody>
      <dsp:txXfrm>
        <a:off x="5271243" y="619357"/>
        <a:ext cx="933502" cy="606776"/>
      </dsp:txXfrm>
    </dsp:sp>
    <dsp:sp modelId="{46AD1F15-D8A5-4868-BE3A-D9419B4C8559}">
      <dsp:nvSpPr>
        <dsp:cNvPr id="0" name=""/>
        <dsp:cNvSpPr/>
      </dsp:nvSpPr>
      <dsp:spPr>
        <a:xfrm>
          <a:off x="2141968" y="305764"/>
          <a:ext cx="4213006" cy="4213006"/>
        </a:xfrm>
        <a:custGeom>
          <a:avLst/>
          <a:gdLst/>
          <a:ahLst/>
          <a:cxnLst/>
          <a:rect l="0" t="0" r="0" b="0"/>
          <a:pathLst>
            <a:path>
              <a:moveTo>
                <a:pt x="3852635" y="928209"/>
              </a:moveTo>
              <a:arcTo wR="2106503" hR="2106503" stAng="19559306" swAng="15283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DA812-0420-4BF7-BC3A-63C13124F5F7}">
      <dsp:nvSpPr>
        <dsp:cNvPr id="0" name=""/>
        <dsp:cNvSpPr/>
      </dsp:nvSpPr>
      <dsp:spPr>
        <a:xfrm>
          <a:off x="5888224" y="2108879"/>
          <a:ext cx="933502" cy="60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Торговля</a:t>
          </a:r>
          <a:endParaRPr lang="ru-RU" sz="1200" kern="1200" dirty="0"/>
        </a:p>
      </dsp:txBody>
      <dsp:txXfrm>
        <a:off x="5888224" y="2108879"/>
        <a:ext cx="933502" cy="606776"/>
      </dsp:txXfrm>
    </dsp:sp>
    <dsp:sp modelId="{B866675C-5DC3-4448-A2F0-6EB73A3497AB}">
      <dsp:nvSpPr>
        <dsp:cNvPr id="0" name=""/>
        <dsp:cNvSpPr/>
      </dsp:nvSpPr>
      <dsp:spPr>
        <a:xfrm>
          <a:off x="2141968" y="305764"/>
          <a:ext cx="4213006" cy="4213006"/>
        </a:xfrm>
        <a:custGeom>
          <a:avLst/>
          <a:gdLst/>
          <a:ahLst/>
          <a:cxnLst/>
          <a:rect l="0" t="0" r="0" b="0"/>
          <a:pathLst>
            <a:path>
              <a:moveTo>
                <a:pt x="4189658" y="2419262"/>
              </a:moveTo>
              <a:arcTo wR="2106503" hR="2106503" stAng="512308" swAng="15283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D02F0A-BC43-4063-879D-D3FA2B00941D}">
      <dsp:nvSpPr>
        <dsp:cNvPr id="0" name=""/>
        <dsp:cNvSpPr/>
      </dsp:nvSpPr>
      <dsp:spPr>
        <a:xfrm>
          <a:off x="5271243" y="3598402"/>
          <a:ext cx="933502" cy="60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Медицина</a:t>
          </a:r>
          <a:endParaRPr lang="ru-RU" sz="1100" kern="1200" dirty="0"/>
        </a:p>
      </dsp:txBody>
      <dsp:txXfrm>
        <a:off x="5271243" y="3598402"/>
        <a:ext cx="933502" cy="606776"/>
      </dsp:txXfrm>
    </dsp:sp>
    <dsp:sp modelId="{7718535B-8471-4FCA-835A-A4FB8734AD30}">
      <dsp:nvSpPr>
        <dsp:cNvPr id="0" name=""/>
        <dsp:cNvSpPr/>
      </dsp:nvSpPr>
      <dsp:spPr>
        <a:xfrm>
          <a:off x="2141968" y="305764"/>
          <a:ext cx="4213006" cy="4213006"/>
        </a:xfrm>
        <a:custGeom>
          <a:avLst/>
          <a:gdLst/>
          <a:ahLst/>
          <a:cxnLst/>
          <a:rect l="0" t="0" r="0" b="0"/>
          <a:pathLst>
            <a:path>
              <a:moveTo>
                <a:pt x="3206435" y="3903028"/>
              </a:moveTo>
              <a:arcTo wR="2106503" hR="2106503" stAng="3511363" swAng="11092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F528A-4F93-422C-8A4E-4CBB04D93F1A}">
      <dsp:nvSpPr>
        <dsp:cNvPr id="0" name=""/>
        <dsp:cNvSpPr/>
      </dsp:nvSpPr>
      <dsp:spPr>
        <a:xfrm>
          <a:off x="3781720" y="4215383"/>
          <a:ext cx="933502" cy="60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Банки</a:t>
          </a:r>
          <a:endParaRPr lang="ru-RU" sz="1200" kern="1200" dirty="0"/>
        </a:p>
      </dsp:txBody>
      <dsp:txXfrm>
        <a:off x="3781720" y="4215383"/>
        <a:ext cx="933502" cy="606776"/>
      </dsp:txXfrm>
    </dsp:sp>
    <dsp:sp modelId="{7F4BBB76-1D0A-4655-845D-CABDD39232AB}">
      <dsp:nvSpPr>
        <dsp:cNvPr id="0" name=""/>
        <dsp:cNvSpPr/>
      </dsp:nvSpPr>
      <dsp:spPr>
        <a:xfrm>
          <a:off x="2141968" y="305764"/>
          <a:ext cx="4213006" cy="4213006"/>
        </a:xfrm>
        <a:custGeom>
          <a:avLst/>
          <a:gdLst/>
          <a:ahLst/>
          <a:cxnLst/>
          <a:rect l="0" t="0" r="0" b="0"/>
          <a:pathLst>
            <a:path>
              <a:moveTo>
                <a:pt x="1633022" y="4159104"/>
              </a:moveTo>
              <a:arcTo wR="2106503" hR="2106503" stAng="6179365" swAng="11092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157CF-8ED5-48A6-918F-1AD894A9CE52}">
      <dsp:nvSpPr>
        <dsp:cNvPr id="0" name=""/>
        <dsp:cNvSpPr/>
      </dsp:nvSpPr>
      <dsp:spPr>
        <a:xfrm>
          <a:off x="2292198" y="3598402"/>
          <a:ext cx="933502" cy="60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Транспорт</a:t>
          </a:r>
          <a:endParaRPr lang="ru-RU" sz="1100" kern="1200" dirty="0"/>
        </a:p>
      </dsp:txBody>
      <dsp:txXfrm>
        <a:off x="2292198" y="3598402"/>
        <a:ext cx="933502" cy="606776"/>
      </dsp:txXfrm>
    </dsp:sp>
    <dsp:sp modelId="{6E9FB7CE-BB4F-4791-AD9A-BD945D27A326}">
      <dsp:nvSpPr>
        <dsp:cNvPr id="0" name=""/>
        <dsp:cNvSpPr/>
      </dsp:nvSpPr>
      <dsp:spPr>
        <a:xfrm>
          <a:off x="2141968" y="305764"/>
          <a:ext cx="4213006" cy="4213006"/>
        </a:xfrm>
        <a:custGeom>
          <a:avLst/>
          <a:gdLst/>
          <a:ahLst/>
          <a:cxnLst/>
          <a:rect l="0" t="0" r="0" b="0"/>
          <a:pathLst>
            <a:path>
              <a:moveTo>
                <a:pt x="360370" y="3284797"/>
              </a:moveTo>
              <a:arcTo wR="2106503" hR="2106503" stAng="8759306" swAng="15283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F6C6E-798F-44BF-98B2-7EC903BAF5EB}">
      <dsp:nvSpPr>
        <dsp:cNvPr id="0" name=""/>
        <dsp:cNvSpPr/>
      </dsp:nvSpPr>
      <dsp:spPr>
        <a:xfrm>
          <a:off x="1675217" y="2108879"/>
          <a:ext cx="933502" cy="60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НИИ</a:t>
          </a:r>
          <a:endParaRPr lang="ru-RU" sz="900" kern="1200" dirty="0"/>
        </a:p>
      </dsp:txBody>
      <dsp:txXfrm>
        <a:off x="1675217" y="2108879"/>
        <a:ext cx="933502" cy="606776"/>
      </dsp:txXfrm>
    </dsp:sp>
    <dsp:sp modelId="{8EEBFDE8-5FCF-4E27-8350-1D77384D30BE}">
      <dsp:nvSpPr>
        <dsp:cNvPr id="0" name=""/>
        <dsp:cNvSpPr/>
      </dsp:nvSpPr>
      <dsp:spPr>
        <a:xfrm>
          <a:off x="2141968" y="305764"/>
          <a:ext cx="4213006" cy="4213006"/>
        </a:xfrm>
        <a:custGeom>
          <a:avLst/>
          <a:gdLst/>
          <a:ahLst/>
          <a:cxnLst/>
          <a:rect l="0" t="0" r="0" b="0"/>
          <a:pathLst>
            <a:path>
              <a:moveTo>
                <a:pt x="23347" y="1793743"/>
              </a:moveTo>
              <a:arcTo wR="2106503" hR="2106503" stAng="11312308" swAng="15283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CC772-DC64-479F-A674-31ED54D55DA2}">
      <dsp:nvSpPr>
        <dsp:cNvPr id="0" name=""/>
        <dsp:cNvSpPr/>
      </dsp:nvSpPr>
      <dsp:spPr>
        <a:xfrm>
          <a:off x="2292198" y="619357"/>
          <a:ext cx="933502" cy="60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Юридические фирмы</a:t>
          </a:r>
          <a:endParaRPr lang="ru-RU" sz="900" kern="1200" dirty="0"/>
        </a:p>
      </dsp:txBody>
      <dsp:txXfrm>
        <a:off x="2292198" y="619357"/>
        <a:ext cx="933502" cy="606776"/>
      </dsp:txXfrm>
    </dsp:sp>
    <dsp:sp modelId="{E4EF0FC8-5669-45A4-AB9A-0697B73F22AF}">
      <dsp:nvSpPr>
        <dsp:cNvPr id="0" name=""/>
        <dsp:cNvSpPr/>
      </dsp:nvSpPr>
      <dsp:spPr>
        <a:xfrm>
          <a:off x="2141968" y="305764"/>
          <a:ext cx="4213006" cy="4213006"/>
        </a:xfrm>
        <a:custGeom>
          <a:avLst/>
          <a:gdLst/>
          <a:ahLst/>
          <a:cxnLst/>
          <a:rect l="0" t="0" r="0" b="0"/>
          <a:pathLst>
            <a:path>
              <a:moveTo>
                <a:pt x="1006570" y="309977"/>
              </a:moveTo>
              <a:arcTo wR="2106503" hR="2106503" stAng="14311363" swAng="11092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6229D-74E0-4A12-9D83-C27D7CDF1F23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C78D4-5FB1-4864-ADDE-D60CEB0B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B2867-F71D-4D55-803C-07AE6242A26B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BB10F-7F73-47CB-8E24-37BC6DB22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BB10F-7F73-47CB-8E24-37BC6DB22A7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37E6F3C-329F-46B3-B7D1-1493E2D89D6C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CCACF3F-8459-40AE-A026-A69D7DF42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0"/>
            <a:ext cx="61722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Государственное бюджетное нетиповое образовательное учреждение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«Университетская Ломоносовская гимназия»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700808"/>
            <a:ext cx="7344816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Исследовательская работа на тему:</a:t>
            </a:r>
          </a:p>
          <a:p>
            <a:pPr algn="ctr"/>
            <a:r>
              <a:rPr lang="ru-RU" sz="2800" dirty="0" smtClean="0"/>
              <a:t>«Электронная цифровая подпись»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47801" y="2420888"/>
            <a:ext cx="60837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Исследовательская работа на тему: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«Электронная цифровая подпись»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272677"/>
            <a:ext cx="33986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Малова Анастасия Сергеевна,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ченица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9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«Т» класса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Научный руководитель:</a:t>
            </a: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Тупысева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Ирина Ивановна,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читель информатики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cr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457017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ая выноска 11"/>
          <p:cNvSpPr/>
          <p:nvPr/>
        </p:nvSpPr>
        <p:spPr>
          <a:xfrm>
            <a:off x="2555776" y="2852936"/>
            <a:ext cx="3074640" cy="151216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2924944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Файл –контейнер, содержащий ЭЦП и документ</a:t>
            </a:r>
            <a:endParaRPr lang="ru-RU" b="1" dirty="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045192"/>
          </a:xfrm>
        </p:spPr>
        <p:txBody>
          <a:bodyPr/>
          <a:lstStyle/>
          <a:p>
            <a:pPr algn="just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Теперь посылаем подписанный нами файл по электронной почте адресату.  Ранее  он получил сертификат открытого ключа отправителя и может проверить подлинность подписи.</a:t>
            </a:r>
          </a:p>
          <a:p>
            <a:endParaRPr lang="ru-RU" dirty="0"/>
          </a:p>
        </p:txBody>
      </p:sp>
      <p:pic>
        <p:nvPicPr>
          <p:cNvPr id="4" name="Picture 10" descr="Scr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93685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curs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708920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Сохраняем полученный файл и начинаем проверку подписи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 descr="Scr-p3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5765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Scr-p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645024"/>
            <a:ext cx="44100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curs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356992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cr-p5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563688"/>
            <a:ext cx="5715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urs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221088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/>
        </p:nvCxnSpPr>
        <p:spPr>
          <a:xfrm>
            <a:off x="2123728" y="4077072"/>
            <a:ext cx="72008" cy="144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2195736" y="4077072"/>
            <a:ext cx="72008" cy="144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4566 0.19953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4" descr="Scr-p3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800" y="1125538"/>
            <a:ext cx="72644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Scr-p6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557338"/>
            <a:ext cx="381952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6" descr="Scr-p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1557338"/>
            <a:ext cx="36449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 flipV="1">
            <a:off x="3563888" y="2492896"/>
            <a:ext cx="2879129" cy="864170"/>
          </a:xfrm>
          <a:prstGeom prst="wedgeRoundRectCallout">
            <a:avLst>
              <a:gd name="adj1" fmla="val -51810"/>
              <a:gd name="adj2" fmla="val 84167"/>
              <a:gd name="adj3" fmla="val 16667"/>
            </a:avLst>
          </a:prstGeom>
          <a:solidFill>
            <a:srgbClr val="C1E0FF"/>
          </a:solidFill>
          <a:ln w="57150">
            <a:noFill/>
            <a:miter lim="800000"/>
            <a:headEnd/>
            <a:tailEnd/>
          </a:ln>
        </p:spPr>
        <p:txBody>
          <a:bodyPr rot="10800000"/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accent2"/>
                </a:solidFill>
                <a:latin typeface="Tahoma" pitchFamily="34" charset="0"/>
              </a:rPr>
              <a:t>Подпись верна</a:t>
            </a:r>
            <a:endParaRPr lang="ru-RU" b="1" dirty="0">
              <a:solidFill>
                <a:schemeClr val="accent2"/>
              </a:solidFill>
              <a:latin typeface="Tahoma" pitchFamily="34" charset="0"/>
            </a:endParaRPr>
          </a:p>
        </p:txBody>
      </p:sp>
      <p:pic>
        <p:nvPicPr>
          <p:cNvPr id="8" name="Picture 29" descr="curs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5872163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Scr-p11-2-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2644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Scr-p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276872"/>
            <a:ext cx="536257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Scr-p11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3716338"/>
            <a:ext cx="34194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curs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354513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0.29132 0.16805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Подпись проверена.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Теперь можно принять и утвердить отчет</a:t>
            </a:r>
          </a:p>
          <a:p>
            <a:endParaRPr lang="ru-RU" dirty="0"/>
          </a:p>
        </p:txBody>
      </p:sp>
      <p:pic>
        <p:nvPicPr>
          <p:cNvPr id="4" name="Picture 5" descr="рабочее место получате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861048"/>
            <a:ext cx="295275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Разновидности ключа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Использование устройств для хранения закрытого ключа на примере устройства </a:t>
            </a:r>
            <a:r>
              <a:rPr lang="ru-RU" sz="2800" dirty="0" err="1" smtClean="0">
                <a:solidFill>
                  <a:srgbClr val="002060"/>
                </a:solidFill>
              </a:rPr>
              <a:t>eToken</a:t>
            </a:r>
            <a:r>
              <a:rPr lang="ru-RU" sz="2800" dirty="0" smtClean="0">
                <a:solidFill>
                  <a:srgbClr val="002060"/>
                </a:solidFill>
              </a:rPr>
              <a:t>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Вставляем в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USB-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порт ключевой носитель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eToken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Pi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212976"/>
            <a:ext cx="2398712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ic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808" y="908050"/>
            <a:ext cx="7554384" cy="5665788"/>
          </a:xfrm>
          <a:prstGeom prst="rect">
            <a:avLst/>
          </a:prstGeom>
          <a:noFill/>
        </p:spPr>
      </p:pic>
      <p:pic>
        <p:nvPicPr>
          <p:cNvPr id="5" name="Picture 9" descr="curs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492896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Pic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187700"/>
            <a:ext cx="6299200" cy="367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изучить особенности электронной цифровой подписи как надежного и перспективного приспособления любого электронного документа для защиты его от различных подделок.</a:t>
            </a:r>
          </a:p>
          <a:p>
            <a:pPr>
              <a:buNone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Электронная подпись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мощным средством контроля подлинности информации в электронном виде, обеспечения целостности электронных данных и подтверждения их авторства. </a:t>
            </a:r>
          </a:p>
          <a:p>
            <a:pPr algn="just">
              <a:buNone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используемые при подготовке материала: исследовательские, поисковые, метод анализа.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Documents and Settings\Настя\Рабочий стол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085184"/>
            <a:ext cx="1753695" cy="1562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Pic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08720"/>
            <a:ext cx="7554384" cy="5665788"/>
          </a:xfrm>
          <a:prstGeom prst="rect">
            <a:avLst/>
          </a:prstGeom>
          <a:noFill/>
        </p:spPr>
      </p:pic>
      <p:pic>
        <p:nvPicPr>
          <p:cNvPr id="5" name="Picture 5" descr="Pic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5" y="1455738"/>
            <a:ext cx="5256213" cy="4205287"/>
          </a:xfrm>
          <a:prstGeom prst="rect">
            <a:avLst/>
          </a:prstGeom>
          <a:noFill/>
        </p:spPr>
      </p:pic>
      <p:pic>
        <p:nvPicPr>
          <p:cNvPr id="7" name="Picture 13" descr="Pic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3716338"/>
            <a:ext cx="2447925" cy="942975"/>
          </a:xfrm>
          <a:prstGeom prst="rect">
            <a:avLst/>
          </a:prstGeom>
          <a:noFill/>
        </p:spPr>
      </p:pic>
      <p:pic>
        <p:nvPicPr>
          <p:cNvPr id="14" name="Picture 24" descr="Pic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636912"/>
            <a:ext cx="2378075" cy="1844675"/>
          </a:xfrm>
          <a:prstGeom prst="rect">
            <a:avLst/>
          </a:prstGeom>
          <a:noFill/>
        </p:spPr>
      </p:pic>
      <p:sp>
        <p:nvSpPr>
          <p:cNvPr id="15" name="AutoShape 28"/>
          <p:cNvSpPr>
            <a:spLocks noChangeArrowheads="1"/>
          </p:cNvSpPr>
          <p:nvPr/>
        </p:nvSpPr>
        <p:spPr bwMode="auto">
          <a:xfrm>
            <a:off x="5724128" y="2348880"/>
            <a:ext cx="2519363" cy="935038"/>
          </a:xfrm>
          <a:prstGeom prst="wedgeRoundRectCallout">
            <a:avLst>
              <a:gd name="adj1" fmla="val -43194"/>
              <a:gd name="adj2" fmla="val 79204"/>
              <a:gd name="adj3" fmla="val 16667"/>
            </a:avLst>
          </a:prstGeom>
          <a:solidFill>
            <a:srgbClr val="FFDCB9"/>
          </a:solidFill>
          <a:ln w="57150">
            <a:solidFill>
              <a:srgbClr val="FFDCB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600" b="1" dirty="0">
                <a:solidFill>
                  <a:schemeClr val="accent2"/>
                </a:solidFill>
                <a:latin typeface="Tahoma" pitchFamily="34" charset="0"/>
              </a:rPr>
              <a:t>В открывшемся окне </a:t>
            </a:r>
            <a:r>
              <a:rPr lang="en-US" sz="1600" b="1" dirty="0" err="1">
                <a:solidFill>
                  <a:schemeClr val="accent2"/>
                </a:solidFill>
                <a:latin typeface="Tahoma" pitchFamily="34" charset="0"/>
              </a:rPr>
              <a:t>eToken</a:t>
            </a:r>
            <a:r>
              <a:rPr lang="ru-RU" sz="1600" b="1" dirty="0">
                <a:solidFill>
                  <a:schemeClr val="accent2"/>
                </a:solidFill>
                <a:latin typeface="Tahoma" pitchFamily="34" charset="0"/>
              </a:rPr>
              <a:t> вводим пароль</a:t>
            </a:r>
          </a:p>
        </p:txBody>
      </p:sp>
      <p:pic>
        <p:nvPicPr>
          <p:cNvPr id="13" name="Picture 9" descr="curso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3300" y="4144963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ic7_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808" y="908050"/>
            <a:ext cx="7554384" cy="5665788"/>
          </a:xfrm>
          <a:prstGeom prst="rect">
            <a:avLst/>
          </a:prstGeom>
          <a:noFill/>
        </p:spPr>
      </p:pic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2987824" y="2420888"/>
            <a:ext cx="1512888" cy="215900"/>
            <a:chOff x="1927" y="1706"/>
            <a:chExt cx="953" cy="136"/>
          </a:xfrm>
        </p:grpSpPr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927" y="1706"/>
              <a:ext cx="953" cy="136"/>
            </a:xfrm>
            <a:prstGeom prst="line">
              <a:avLst/>
            </a:prstGeom>
            <a:noFill/>
            <a:ln w="38100">
              <a:solidFill>
                <a:srgbClr val="F3610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V="1">
              <a:off x="1927" y="1706"/>
              <a:ext cx="952" cy="136"/>
            </a:xfrm>
            <a:prstGeom prst="line">
              <a:avLst/>
            </a:prstGeom>
            <a:noFill/>
            <a:ln w="38100">
              <a:solidFill>
                <a:srgbClr val="F3610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563888" y="5373216"/>
            <a:ext cx="4075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</a:rPr>
              <a:t>Удаляем документ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Попытка открыть зашифрованный документ</a:t>
            </a:r>
            <a:endParaRPr lang="ru-RU" sz="2800" b="1" dirty="0"/>
          </a:p>
        </p:txBody>
      </p:sp>
      <p:pic>
        <p:nvPicPr>
          <p:cNvPr id="4" name="Picture 5" descr="Pic7_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88840"/>
            <a:ext cx="5765800" cy="4324350"/>
          </a:xfrm>
          <a:prstGeom prst="rect">
            <a:avLst/>
          </a:prstGeom>
          <a:noFill/>
        </p:spPr>
      </p:pic>
      <p:pic>
        <p:nvPicPr>
          <p:cNvPr id="5" name="Picture 10" descr="Word-0"/>
          <p:cNvPicPr>
            <a:picLocks noChangeAspect="1" noChangeArrowheads="1"/>
          </p:cNvPicPr>
          <p:nvPr/>
        </p:nvPicPr>
        <p:blipFill>
          <a:blip r:embed="rId3" cstate="print"/>
          <a:srcRect r="16978" b="31496"/>
          <a:stretch>
            <a:fillRect/>
          </a:stretch>
        </p:blipFill>
        <p:spPr bwMode="auto">
          <a:xfrm>
            <a:off x="4572000" y="3933056"/>
            <a:ext cx="4048125" cy="2506662"/>
          </a:xfrm>
          <a:prstGeom prst="rect">
            <a:avLst/>
          </a:prstGeom>
          <a:noFill/>
        </p:spPr>
      </p:pic>
      <p:pic>
        <p:nvPicPr>
          <p:cNvPr id="6" name="Picture 9" descr="curs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212976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Попытка открыть зашифрованный документ</a:t>
            </a:r>
            <a:endParaRPr lang="ru-RU" sz="2800" dirty="0"/>
          </a:p>
        </p:txBody>
      </p:sp>
      <p:pic>
        <p:nvPicPr>
          <p:cNvPr id="4" name="Picture 4" descr="Scr-ш-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495024" cy="4684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Шифрование  данных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052513"/>
          <a:ext cx="82296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869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Области применения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772816"/>
          <a:ext cx="849694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79912" y="3645024"/>
            <a:ext cx="164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ЭЦП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54924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 ЗА  ВНИМАНИЕ!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2" descr="C:\Documents and Settings\Настя\Рабочий стол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085184"/>
            <a:ext cx="1753695" cy="1562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создания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1970 год -   впервые термин "электронные деньги" был использован Дэвидом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Чоумом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в связи с появлением первых электронных документов и электронно-цифровой подписи;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1984 год -  была разработана криптосистема - Схема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Эль-Гамаля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, которая лежит в основе стандартов электронной цифровой подписи в США и России;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 1993 года в России  ведется разработка отечественного закона об электронной цифровой подписи (ЭЦП);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2002 год - принят Федеральный закон «Об электронной цифровой подписи», который создал основу для использования электронного документа и электронной цифровой подписи.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003232" cy="5521800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Электронная цифровая подпись (ЭЦП)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это полученный в результате криптографического (шифровального) преобразования информации с использованием закрытого ключа подписи реквизит электронного документа, предназначенный для защиты этого документа от подделки, а также от внесения несанкционированных изменений.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Documents and Settings\Настя\Рабочий стол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941168"/>
            <a:ext cx="1753695" cy="1562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Виды ЭЦП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648072"/>
          </a:xfrm>
        </p:spPr>
        <p:txBody>
          <a:bodyPr>
            <a:normAutofit fontScale="90000"/>
          </a:bodyPr>
          <a:lstStyle/>
          <a:p>
            <a:pPr>
              <a:spcBef>
                <a:spcPct val="40000"/>
              </a:spcBef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Пример подписания документа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ЭЦП и пересылки адресату.</a:t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Подписание присоединенной подписью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5" descr="karma_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73016"/>
            <a:ext cx="2232248" cy="2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635896" y="2132856"/>
            <a:ext cx="5112568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>
              <a:lnSpc>
                <a:spcPct val="90000"/>
              </a:lnSpc>
              <a:spcBef>
                <a:spcPct val="40000"/>
              </a:spcBef>
              <a:buClr>
                <a:srgbClr val="15C2FF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ahoma" pitchFamily="34" charset="0"/>
              </a:rPr>
              <a:t>Для подписания документа используем присоединенную цифровую подпись. </a:t>
            </a:r>
          </a:p>
          <a:p>
            <a:pPr marL="631825" indent="-631825">
              <a:lnSpc>
                <a:spcPct val="90000"/>
              </a:lnSpc>
              <a:spcBef>
                <a:spcPct val="40000"/>
              </a:spcBef>
              <a:buClr>
                <a:srgbClr val="15C2FF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ahoma" pitchFamily="34" charset="0"/>
              </a:rPr>
              <a:t>Подписанный документ будет помещён в контейнер присоединённой цифровой подписи так же, как бумажный документ помещается в конверт с сургучной печатью.  </a:t>
            </a:r>
          </a:p>
          <a:p>
            <a:pPr marL="631825" indent="-631825">
              <a:lnSpc>
                <a:spcPct val="90000"/>
              </a:lnSpc>
              <a:spcBef>
                <a:spcPct val="40000"/>
              </a:spcBef>
              <a:buClr>
                <a:srgbClr val="15C2FF"/>
              </a:buClr>
              <a:buFont typeface="Wingdings" pitchFamily="2" charset="2"/>
              <a:buChar char="v"/>
            </a:pPr>
            <a:endParaRPr lang="ru-RU" b="1" dirty="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Документ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6212012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9"/>
          <p:cNvSpPr>
            <a:spLocks noChangeArrowheads="1"/>
          </p:cNvSpPr>
          <p:nvPr/>
        </p:nvSpPr>
        <p:spPr bwMode="auto">
          <a:xfrm>
            <a:off x="1331640" y="3933056"/>
            <a:ext cx="3240088" cy="2447925"/>
          </a:xfrm>
          <a:prstGeom prst="rect">
            <a:avLst/>
          </a:prstGeom>
          <a:solidFill>
            <a:schemeClr val="accent1">
              <a:alpha val="0"/>
            </a:schemeClr>
          </a:solidFill>
          <a:ln w="101600">
            <a:solidFill>
              <a:srgbClr val="FA960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71952" y="1052736"/>
            <a:ext cx="7018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Документ, предназначенный  к отправке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cr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3491" y="981075"/>
            <a:ext cx="7457017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Scr1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348880"/>
            <a:ext cx="42576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cr4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987" y="692696"/>
            <a:ext cx="6578513" cy="526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303658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Отчет проверен мной лично.</a:t>
            </a:r>
          </a:p>
        </p:txBody>
      </p:sp>
      <p:pic>
        <p:nvPicPr>
          <p:cNvPr id="6" name="Picture 7" descr="curs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373216"/>
            <a:ext cx="460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321</TotalTime>
  <Words>382</Words>
  <Application>Microsoft Office PowerPoint</Application>
  <PresentationFormat>Экран (4:3)</PresentationFormat>
  <Paragraphs>71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     Государственное бюджетное нетиповое образовательное учреждение «Университетская Ломоносовская гимназия» </vt:lpstr>
      <vt:lpstr>Слайд 2</vt:lpstr>
      <vt:lpstr>История создания</vt:lpstr>
      <vt:lpstr>Слайд 4</vt:lpstr>
      <vt:lpstr>Виды ЭЦП</vt:lpstr>
      <vt:lpstr>Пример подписания документа ЭЦП и пересылки адресату. Подписание присоединенной подписью </vt:lpstr>
      <vt:lpstr>Слайд 7</vt:lpstr>
      <vt:lpstr>Слайд 8</vt:lpstr>
      <vt:lpstr>Слайд 9</vt:lpstr>
      <vt:lpstr>Слайд 10</vt:lpstr>
      <vt:lpstr>Слайд 11</vt:lpstr>
      <vt:lpstr>Сохраняем полученный файл и начинаем проверку подписи</vt:lpstr>
      <vt:lpstr>Слайд 13</vt:lpstr>
      <vt:lpstr>Слайд 14</vt:lpstr>
      <vt:lpstr>Слайд 15</vt:lpstr>
      <vt:lpstr>Слайд 16</vt:lpstr>
      <vt:lpstr>Разновидности ключа</vt:lpstr>
      <vt:lpstr>Использование устройств для хранения закрытого ключа на примере устройства eToken. </vt:lpstr>
      <vt:lpstr>Слайд 19</vt:lpstr>
      <vt:lpstr>Слайд 20</vt:lpstr>
      <vt:lpstr>Слайд 21</vt:lpstr>
      <vt:lpstr>Попытка открыть зашифрованный документ</vt:lpstr>
      <vt:lpstr>Попытка открыть зашифрованный документ</vt:lpstr>
      <vt:lpstr>Шифрование  данных</vt:lpstr>
      <vt:lpstr>Слайд 25</vt:lpstr>
      <vt:lpstr>Области применения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нетиповое образовательное учреждение «Университетская Ломоносовская гимназия»</dc:title>
  <dc:creator>Home</dc:creator>
  <cp:lastModifiedBy>Ирина</cp:lastModifiedBy>
  <cp:revision>25</cp:revision>
  <dcterms:created xsi:type="dcterms:W3CDTF">2014-04-28T14:59:06Z</dcterms:created>
  <dcterms:modified xsi:type="dcterms:W3CDTF">2015-01-22T16:22:09Z</dcterms:modified>
</cp:coreProperties>
</file>