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  <p:sldId id="262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1494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565A00-AA34-4D14-8C75-301AD57C4ADF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27.01.2015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65F6E-0C9E-412E-AC68-76CE37F0E782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565A00-AA34-4D14-8C75-301AD57C4ADF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27.01.2015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65F6E-0C9E-412E-AC68-76CE37F0E782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565A00-AA34-4D14-8C75-301AD57C4ADF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27.01.2015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65F6E-0C9E-412E-AC68-76CE37F0E782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565A00-AA34-4D14-8C75-301AD57C4ADF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27.01.2015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65F6E-0C9E-412E-AC68-76CE37F0E782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565A00-AA34-4D14-8C75-301AD57C4ADF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27.01.2015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65F6E-0C9E-412E-AC68-76CE37F0E782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565A00-AA34-4D14-8C75-301AD57C4ADF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27.01.2015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65F6E-0C9E-412E-AC68-76CE37F0E782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565A00-AA34-4D14-8C75-301AD57C4ADF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27.01.2015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65F6E-0C9E-412E-AC68-76CE37F0E782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565A00-AA34-4D14-8C75-301AD57C4ADF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27.01.2015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65F6E-0C9E-412E-AC68-76CE37F0E782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565A00-AA34-4D14-8C75-301AD57C4ADF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27.01.2015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65F6E-0C9E-412E-AC68-76CE37F0E782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565A00-AA34-4D14-8C75-301AD57C4ADF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27.01.2015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65F6E-0C9E-412E-AC68-76CE37F0E782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565A00-AA34-4D14-8C75-301AD57C4ADF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27.01.2015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65F6E-0C9E-412E-AC68-76CE37F0E782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70C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565A00-AA34-4D14-8C75-301AD57C4ADF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27.01.2015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D65F6E-0C9E-412E-AC68-76CE37F0E782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Прямоугольник 6"/>
          <p:cNvSpPr/>
          <p:nvPr userDrawn="1"/>
        </p:nvSpPr>
        <p:spPr>
          <a:xfrm>
            <a:off x="0" y="6642556"/>
            <a:ext cx="1199367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800" dirty="0">
                <a:solidFill>
                  <a:prstClr val="white">
                    <a:lumMod val="65000"/>
                  </a:prstClr>
                </a:solidFill>
                <a:latin typeface="Times New Roman" pitchFamily="18" charset="0"/>
                <a:cs typeface="Times New Roman" pitchFamily="18" charset="0"/>
              </a:rPr>
              <a:t>http://linda6035.ucoz.ru/</a:t>
            </a:r>
            <a:endParaRPr lang="ru-RU" sz="800" dirty="0">
              <a:solidFill>
                <a:prstClr val="white">
                  <a:lumMod val="65000"/>
                </a:prst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 userDrawn="1"/>
        </p:nvSpPr>
        <p:spPr>
          <a:xfrm>
            <a:off x="1000100" y="142852"/>
            <a:ext cx="8001056" cy="6572296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accent1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pic>
        <p:nvPicPr>
          <p:cNvPr id="12" name="Рисунок 11" descr="0_75db3_c809b474_L.png"/>
          <p:cNvPicPr>
            <a:picLocks noChangeAspect="1"/>
          </p:cNvPicPr>
          <p:nvPr userDrawn="1"/>
        </p:nvPicPr>
        <p:blipFill>
          <a:blip r:embed="rId13" cstate="print"/>
          <a:stretch>
            <a:fillRect/>
          </a:stretch>
        </p:blipFill>
        <p:spPr>
          <a:xfrm>
            <a:off x="214282" y="214290"/>
            <a:ext cx="1524003" cy="972314"/>
          </a:xfrm>
          <a:prstGeom prst="rect">
            <a:avLst/>
          </a:prstGeom>
        </p:spPr>
      </p:pic>
      <p:pic>
        <p:nvPicPr>
          <p:cNvPr id="13" name="Рисунок 12" descr="0_75db3_c809b474_L.png"/>
          <p:cNvPicPr>
            <a:picLocks noChangeAspect="1"/>
          </p:cNvPicPr>
          <p:nvPr userDrawn="1"/>
        </p:nvPicPr>
        <p:blipFill>
          <a:blip r:embed="rId13" cstate="print"/>
          <a:stretch>
            <a:fillRect/>
          </a:stretch>
        </p:blipFill>
        <p:spPr>
          <a:xfrm>
            <a:off x="214282" y="1500174"/>
            <a:ext cx="1524003" cy="972314"/>
          </a:xfrm>
          <a:prstGeom prst="rect">
            <a:avLst/>
          </a:prstGeom>
        </p:spPr>
      </p:pic>
      <p:pic>
        <p:nvPicPr>
          <p:cNvPr id="19" name="Рисунок 18" descr="0_75db3_c809b474_L.png"/>
          <p:cNvPicPr>
            <a:picLocks noChangeAspect="1"/>
          </p:cNvPicPr>
          <p:nvPr userDrawn="1"/>
        </p:nvPicPr>
        <p:blipFill>
          <a:blip r:embed="rId13" cstate="print"/>
          <a:stretch>
            <a:fillRect/>
          </a:stretch>
        </p:blipFill>
        <p:spPr>
          <a:xfrm>
            <a:off x="214282" y="2857496"/>
            <a:ext cx="1524003" cy="972314"/>
          </a:xfrm>
          <a:prstGeom prst="rect">
            <a:avLst/>
          </a:prstGeom>
        </p:spPr>
      </p:pic>
      <p:pic>
        <p:nvPicPr>
          <p:cNvPr id="20" name="Рисунок 19" descr="0_75db3_c809b474_L.png"/>
          <p:cNvPicPr>
            <a:picLocks noChangeAspect="1"/>
          </p:cNvPicPr>
          <p:nvPr userDrawn="1"/>
        </p:nvPicPr>
        <p:blipFill>
          <a:blip r:embed="rId13" cstate="print"/>
          <a:stretch>
            <a:fillRect/>
          </a:stretch>
        </p:blipFill>
        <p:spPr>
          <a:xfrm>
            <a:off x="214282" y="4286256"/>
            <a:ext cx="1524003" cy="972314"/>
          </a:xfrm>
          <a:prstGeom prst="rect">
            <a:avLst/>
          </a:prstGeom>
        </p:spPr>
      </p:pic>
      <p:pic>
        <p:nvPicPr>
          <p:cNvPr id="21" name="Рисунок 20" descr="0_75db3_c809b474_L.png"/>
          <p:cNvPicPr>
            <a:picLocks noChangeAspect="1"/>
          </p:cNvPicPr>
          <p:nvPr userDrawn="1"/>
        </p:nvPicPr>
        <p:blipFill>
          <a:blip r:embed="rId13" cstate="print"/>
          <a:stretch>
            <a:fillRect/>
          </a:stretch>
        </p:blipFill>
        <p:spPr>
          <a:xfrm>
            <a:off x="214282" y="5715016"/>
            <a:ext cx="1524003" cy="972314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6"/>
          <p:cNvGrpSpPr/>
          <p:nvPr/>
        </p:nvGrpSpPr>
        <p:grpSpPr>
          <a:xfrm>
            <a:off x="1000100" y="2357430"/>
            <a:ext cx="7929618" cy="3097245"/>
            <a:chOff x="1115616" y="2146448"/>
            <a:chExt cx="7165477" cy="3336611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1115616" y="2146448"/>
              <a:ext cx="7165477" cy="109415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defRPr/>
              </a:pPr>
              <a:endParaRPr lang="ru-RU" sz="6000" b="1" dirty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onotype Corsiva" pitchFamily="66" charset="0"/>
              </a:endParaRPr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2361672" y="5085184"/>
              <a:ext cx="4910120" cy="3978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defRPr/>
              </a:pPr>
              <a:endParaRPr lang="ru-RU" dirty="0">
                <a:solidFill>
                  <a:prstClr val="black"/>
                </a:solidFill>
              </a:endParaRPr>
            </a:p>
          </p:txBody>
        </p:sp>
      </p:grp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000100" y="663457"/>
            <a:ext cx="8229600" cy="1143000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Кружок </a:t>
            </a:r>
            <a:r>
              <a:rPr lang="en-US" dirty="0" smtClean="0">
                <a:solidFill>
                  <a:srgbClr val="FF0000"/>
                </a:solidFill>
                <a:latin typeface="Broadway" panose="04040905080B02020502" pitchFamily="82" charset="0"/>
              </a:rPr>
              <a:t>“</a:t>
            </a:r>
            <a:r>
              <a:rPr lang="ru-RU" dirty="0" smtClean="0">
                <a:solidFill>
                  <a:srgbClr val="FF0000"/>
                </a:solidFill>
              </a:rPr>
              <a:t>Умелые ручки</a:t>
            </a:r>
            <a:r>
              <a:rPr lang="en-US" dirty="0" smtClean="0">
                <a:solidFill>
                  <a:srgbClr val="FF0000"/>
                </a:solidFill>
                <a:latin typeface="Broadway" panose="04040905080B02020502" pitchFamily="82" charset="0"/>
              </a:rPr>
              <a:t>”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2915816" y="2611488"/>
            <a:ext cx="3106688" cy="2625155"/>
          </a:xfrm>
        </p:spPr>
        <p:txBody>
          <a:bodyPr/>
          <a:lstStyle/>
          <a:p>
            <a:pPr marL="0" indent="0" algn="ctr">
              <a:buNone/>
            </a:pPr>
            <a:r>
              <a:rPr lang="ru-RU" b="1" i="1" dirty="0" smtClean="0"/>
              <a:t>Работы детей</a:t>
            </a:r>
            <a:endParaRPr lang="en-US" b="1" i="1" dirty="0" smtClean="0"/>
          </a:p>
          <a:p>
            <a:pPr marL="0" indent="0" algn="ctr">
              <a:buNone/>
            </a:pPr>
            <a:r>
              <a:rPr lang="ru-RU" b="1" i="1" dirty="0"/>
              <a:t>г</a:t>
            </a:r>
            <a:r>
              <a:rPr lang="ru-RU" b="1" i="1" dirty="0" smtClean="0"/>
              <a:t>. Сенгилей</a:t>
            </a:r>
          </a:p>
          <a:p>
            <a:pPr marL="0" indent="0" algn="ctr">
              <a:buNone/>
            </a:pPr>
            <a:r>
              <a:rPr lang="ru-RU" b="1" i="1" dirty="0" smtClean="0"/>
              <a:t>2 б класс</a:t>
            </a:r>
            <a:endParaRPr lang="ru-RU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427" y="114358"/>
            <a:ext cx="4286028" cy="2857352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227604"/>
            <a:ext cx="4428491" cy="2952327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4000" y="548680"/>
            <a:ext cx="3812800" cy="2927519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0236" y="3789039"/>
            <a:ext cx="4339748" cy="289316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821"/>
            <a:ext cx="3780928" cy="2520619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7614" y="2924944"/>
            <a:ext cx="5436096" cy="3624064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4048" y="75466"/>
            <a:ext cx="3559324" cy="27553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1495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663458" y="656946"/>
            <a:ext cx="3941676" cy="2627784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777378" y="2551213"/>
            <a:ext cx="4869160" cy="3456383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324493" y="611094"/>
            <a:ext cx="4441676" cy="3210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7344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-688346" y="688346"/>
            <a:ext cx="4130078" cy="2753386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1958897" y="2875969"/>
            <a:ext cx="4738257" cy="315883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5086369" y="811527"/>
            <a:ext cx="4869158" cy="32461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16722"/>
      </p:ext>
    </p:extLst>
  </p:cSld>
  <p:clrMapOvr>
    <a:masterClrMapping/>
  </p:clrMapOvr>
</p:sld>
</file>

<file path=ppt/theme/theme1.xml><?xml version="1.0" encoding="utf-8"?>
<a:theme xmlns:a="http://schemas.openxmlformats.org/drawingml/2006/main" name="1_Тема Office">
  <a:themeElements>
    <a:clrScheme name="Другая 2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70C0"/>
      </a:hlink>
      <a:folHlink>
        <a:srgbClr val="00B0F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13</Words>
  <Application>Microsoft Office PowerPoint</Application>
  <PresentationFormat>Экран (4:3)</PresentationFormat>
  <Paragraphs>4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11" baseType="lpstr">
      <vt:lpstr>Arial</vt:lpstr>
      <vt:lpstr>Broadway</vt:lpstr>
      <vt:lpstr>Calibri</vt:lpstr>
      <vt:lpstr>Monotype Corsiva</vt:lpstr>
      <vt:lpstr>Times New Roman</vt:lpstr>
      <vt:lpstr>1_Тема Office</vt:lpstr>
      <vt:lpstr>Кружок “Умелые ручки”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Алёнушка</cp:lastModifiedBy>
  <cp:revision>5</cp:revision>
  <dcterms:created xsi:type="dcterms:W3CDTF">2014-05-31T12:02:14Z</dcterms:created>
  <dcterms:modified xsi:type="dcterms:W3CDTF">2015-01-27T19:09:39Z</dcterms:modified>
</cp:coreProperties>
</file>