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22A4-CCE0-4343-AA00-D22A96E35ADB}" type="datetimeFigureOut">
              <a:rPr lang="ru-RU" smtClean="0"/>
              <a:pPr/>
              <a:t>28.03.2014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6298-C574-4633-8699-DC145808E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22A4-CCE0-4343-AA00-D22A96E35ADB}" type="datetimeFigureOut">
              <a:rPr lang="ru-RU" smtClean="0"/>
              <a:pPr/>
              <a:t>28.03.2014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6298-C574-4633-8699-DC145808E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22A4-CCE0-4343-AA00-D22A96E35ADB}" type="datetimeFigureOut">
              <a:rPr lang="ru-RU" smtClean="0"/>
              <a:pPr/>
              <a:t>28.03.2014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6298-C574-4633-8699-DC145808E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22A4-CCE0-4343-AA00-D22A96E35ADB}" type="datetimeFigureOut">
              <a:rPr lang="ru-RU" smtClean="0"/>
              <a:pPr/>
              <a:t>28.03.2014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6298-C574-4633-8699-DC145808E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22A4-CCE0-4343-AA00-D22A96E35ADB}" type="datetimeFigureOut">
              <a:rPr lang="ru-RU" smtClean="0"/>
              <a:pPr/>
              <a:t>28.03.2014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6298-C574-4633-8699-DC145808E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22A4-CCE0-4343-AA00-D22A96E35ADB}" type="datetimeFigureOut">
              <a:rPr lang="ru-RU" smtClean="0"/>
              <a:pPr/>
              <a:t>28.03.2014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6298-C574-4633-8699-DC145808E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22A4-CCE0-4343-AA00-D22A96E35ADB}" type="datetimeFigureOut">
              <a:rPr lang="ru-RU" smtClean="0"/>
              <a:pPr/>
              <a:t>28.03.2014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6298-C574-4633-8699-DC145808E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22A4-CCE0-4343-AA00-D22A96E35ADB}" type="datetimeFigureOut">
              <a:rPr lang="ru-RU" smtClean="0"/>
              <a:pPr/>
              <a:t>28.03.2014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DE6298-C574-4633-8699-DC145808E3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22A4-CCE0-4343-AA00-D22A96E35ADB}" type="datetimeFigureOut">
              <a:rPr lang="ru-RU" smtClean="0"/>
              <a:pPr/>
              <a:t>28.03.2014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6298-C574-4633-8699-DC145808E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622A4-CCE0-4343-AA00-D22A96E35ADB}" type="datetimeFigureOut">
              <a:rPr lang="ru-RU" smtClean="0"/>
              <a:pPr/>
              <a:t>28.03.2014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EDE6298-C574-4633-8699-DC145808E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209622A4-CCE0-4343-AA00-D22A96E35ADB}" type="datetimeFigureOut">
              <a:rPr lang="ru-RU" smtClean="0"/>
              <a:pPr/>
              <a:t>28.03.2014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DE6298-C574-4633-8699-DC145808E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09622A4-CCE0-4343-AA00-D22A96E35ADB}" type="datetimeFigureOut">
              <a:rPr lang="ru-RU" smtClean="0"/>
              <a:pPr/>
              <a:t>28.03.2014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EDE6298-C574-4633-8699-DC145808E3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900igr.net/datai/russkij-jazyk/Russkie-i-anglijskie-chislitelnye/0001-002-PRINTSIPY-OBRAZOVANIJA-kolichestvennykh-chislitelnykh-v-russkom-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707904" y="2648525"/>
            <a:ext cx="489654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«Исследование содержания крахмала в клубнях картофеля в зависимости от его плотности»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3928" y="1124744"/>
            <a:ext cx="43204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Проектно-исследовательская работа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"/>
            <a:ext cx="7467600" cy="2420887"/>
          </a:xfrm>
        </p:spPr>
        <p:txBody>
          <a:bodyPr/>
          <a:lstStyle/>
          <a:p>
            <a:r>
              <a:rPr lang="ru-RU" sz="2800" dirty="0" smtClean="0"/>
              <a:t>Взяла исследуемые  клубни  картофеля  .  Взвесили  их  на  лабораторных  весах,  затем  эти  клубни  опустили  в  отливной сосуд  с  водой, объем </a:t>
            </a:r>
            <a:r>
              <a:rPr lang="ru-RU" sz="2800" dirty="0" err="1" smtClean="0"/>
              <a:t>вытесненой</a:t>
            </a:r>
            <a:r>
              <a:rPr lang="ru-RU" sz="2800" dirty="0" smtClean="0"/>
              <a:t> жидкости есть объем клубня.  </a:t>
            </a:r>
          </a:p>
          <a:p>
            <a:endParaRPr lang="ru-RU" dirty="0"/>
          </a:p>
        </p:txBody>
      </p:sp>
      <p:pic>
        <p:nvPicPr>
          <p:cNvPr id="4" name="Рисунок 3" descr="E:\Images\P28-02-14_11.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04864"/>
            <a:ext cx="5040559" cy="4653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Images\P28-02-14_11.26[01]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140968"/>
            <a:ext cx="4788024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:\Images\P28-02-14_11.26[04]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8640960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2617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200" b="1" dirty="0" smtClean="0"/>
              <a:t>Вычисление  плотности  картофеля  по  массе  и  </a:t>
            </a:r>
            <a:r>
              <a:rPr lang="ru-RU" sz="3200" b="1" dirty="0" err="1" smtClean="0"/>
              <a:t>обьему</a:t>
            </a:r>
            <a:r>
              <a:rPr lang="ru-RU" sz="3200" b="1" dirty="0" smtClean="0"/>
              <a:t>  производится  по  формуле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7467600" cy="4209331"/>
          </a:xfrm>
        </p:spPr>
        <p:txBody>
          <a:bodyPr/>
          <a:lstStyle/>
          <a:p>
            <a:r>
              <a:rPr lang="ru-RU" dirty="0" err="1" smtClean="0"/>
              <a:t>Плотность=</a:t>
            </a:r>
            <a:r>
              <a:rPr lang="ru-RU" dirty="0" smtClean="0"/>
              <a:t> Масса  </a:t>
            </a:r>
            <a:r>
              <a:rPr lang="ru-RU" dirty="0" err="1" smtClean="0"/>
              <a:t>клубней:Обьем</a:t>
            </a:r>
            <a:r>
              <a:rPr lang="ru-RU" dirty="0" smtClean="0"/>
              <a:t>  клубней</a:t>
            </a:r>
          </a:p>
          <a:p>
            <a:r>
              <a:rPr lang="ru-RU" b="1" dirty="0" smtClean="0"/>
              <a:t> </a:t>
            </a:r>
            <a:r>
              <a:rPr lang="el-GR" sz="4800" b="1" dirty="0" smtClean="0"/>
              <a:t>ρ</a:t>
            </a:r>
            <a:r>
              <a:rPr lang="ru-RU" sz="4800" b="1" dirty="0" smtClean="0"/>
              <a:t>= </a:t>
            </a:r>
            <a:r>
              <a:rPr lang="en-US" sz="4800" b="1" dirty="0" smtClean="0"/>
              <a:t>m/V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67600" cy="1143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dirty="0" smtClean="0"/>
              <a:t>Содержание крахмала   в исследуемых  клубнях  картофеля 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3608" y="2276872"/>
          <a:ext cx="7467600" cy="4363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3520"/>
                <a:gridCol w="1493520"/>
                <a:gridCol w="1493520"/>
                <a:gridCol w="1493520"/>
                <a:gridCol w="149352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latin typeface="Times New Roman"/>
                          <a:ea typeface="Calibri"/>
                          <a:cs typeface="Times New Roman"/>
                        </a:rPr>
                        <a:t>Сорта</a:t>
                      </a: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Times New Roman"/>
                          <a:ea typeface="Calibri"/>
                          <a:cs typeface="Times New Roman"/>
                        </a:rPr>
                        <a:t>картофеля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Масса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клубней</a:t>
                      </a: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 г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обьем 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клубней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см</a:t>
                      </a:r>
                      <a:r>
                        <a:rPr lang="ru-RU" sz="2000" baseline="30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Плотность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 клубней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кг/м</a:t>
                      </a:r>
                      <a:r>
                        <a:rPr lang="ru-RU" sz="2000" baseline="30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Содержание  крахмала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Сорт №1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Невский</a:t>
                      </a: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102,5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94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1090  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 smtClean="0">
                          <a:latin typeface="Times New Roman"/>
                          <a:ea typeface="Calibri"/>
                          <a:cs typeface="Times New Roman"/>
                        </a:rPr>
                        <a:t>Сорт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№2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«</a:t>
                      </a:r>
                      <a:r>
                        <a:rPr lang="ru-RU" sz="2000" dirty="0" err="1" smtClean="0">
                          <a:latin typeface="Times New Roman"/>
                          <a:ea typeface="Calibri"/>
                          <a:cs typeface="Times New Roman"/>
                        </a:rPr>
                        <a:t>Розара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85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78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1085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14,9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000" dirty="0" err="1">
                          <a:latin typeface="Times New Roman"/>
                          <a:ea typeface="Calibri"/>
                          <a:cs typeface="Times New Roman"/>
                        </a:rPr>
                        <a:t>Сорт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№3 «</a:t>
                      </a:r>
                      <a:r>
                        <a:rPr lang="ru-RU" sz="2000" dirty="0" err="1" smtClean="0">
                          <a:latin typeface="Times New Roman"/>
                          <a:ea typeface="Calibri"/>
                          <a:cs typeface="Times New Roman"/>
                        </a:rPr>
                        <a:t>Розалинд</a:t>
                      </a:r>
                      <a:r>
                        <a:rPr lang="en-US" sz="2000" dirty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99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91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1087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15,3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Сорт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№4 «Чайка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101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93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1089</a:t>
                      </a:r>
                      <a:endParaRPr lang="ru-RU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Выводы: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784976" cy="5760640"/>
          </a:xfrm>
        </p:spPr>
        <p:txBody>
          <a:bodyPr>
            <a:normAutofit fontScale="32500" lnSpcReduction="20000"/>
          </a:bodyPr>
          <a:lstStyle/>
          <a:p>
            <a:r>
              <a:rPr lang="en-US" dirty="0" smtClean="0"/>
              <a:t> </a:t>
            </a:r>
            <a:endParaRPr lang="ru-RU" dirty="0" smtClean="0"/>
          </a:p>
          <a:p>
            <a:r>
              <a:rPr lang="ru-RU" sz="5500" dirty="0" smtClean="0"/>
              <a:t>После  вычисления  содержания крахмала, я в литературе прочитала , как влияет крахмалистость на вкусовые качества картофеля.</a:t>
            </a:r>
          </a:p>
          <a:p>
            <a:endParaRPr lang="ru-RU" sz="5500" b="1" dirty="0" smtClean="0"/>
          </a:p>
          <a:p>
            <a:r>
              <a:rPr lang="ru-RU" sz="5500" b="1" dirty="0" smtClean="0"/>
              <a:t>Крахмалистость</a:t>
            </a:r>
            <a:r>
              <a:rPr lang="ru-RU" sz="5500" dirty="0" smtClean="0"/>
              <a:t> дает картошке такую любимую гурманами рассыпчатость при приготовлении различных блюд, а кроме того неповторимый вкус. Известно, что клубни позднеспелых сортов по содержанию крахмала опережают ранние сорта фактически в два раза. Именно по этой причине осенний картофель намного вкуснее летнего.</a:t>
            </a:r>
          </a:p>
          <a:p>
            <a:endParaRPr lang="ru-RU" sz="5500" dirty="0" smtClean="0"/>
          </a:p>
          <a:p>
            <a:r>
              <a:rPr lang="ru-RU" sz="5500" dirty="0" smtClean="0"/>
              <a:t> Из исследованных мною сортов картофеля наибольшую крахмалистость имеет сорт «Чайка». Мне ее принес для исследования мой одноклассник Хусаинов </a:t>
            </a:r>
            <a:r>
              <a:rPr lang="ru-RU" sz="5500" dirty="0" err="1" smtClean="0"/>
              <a:t>Инсаф</a:t>
            </a:r>
            <a:r>
              <a:rPr lang="ru-RU" sz="5500" dirty="0" smtClean="0"/>
              <a:t>. </a:t>
            </a:r>
          </a:p>
          <a:p>
            <a:endParaRPr lang="ru-RU" sz="5500" dirty="0" smtClean="0"/>
          </a:p>
          <a:p>
            <a:r>
              <a:rPr lang="ru-RU" sz="5500" dirty="0" smtClean="0"/>
              <a:t>Изменение содержания крахмала зависит от температурного режима. Наиболее оптимальная температура для хранения клубней +2°С, +3°С при влажности воздуха 85-90,5%. При более низкой температуре клубни замерзают. А при 0°С содержащийся  в них крахмал начинает перерабатываться в сахар. От всего этого  картофель теряет вид, при готовке становится приторно сладким, невкусным, чернеет. На вкусовые качества картофеля оказывает влияние содержание крахмала. Но нельзя пренебрегать и другими химическими веществами, содержащихся в картофеле, и условиями выращивания.</a:t>
            </a:r>
          </a:p>
          <a:p>
            <a:endParaRPr lang="ru-RU" sz="5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88640"/>
            <a:ext cx="7467600" cy="45259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Georgia"/>
              </a:rPr>
              <a:t>Из картофеля можно приготовить несколько тысяч блюд. Картофель отварной, картофель печеный, запеканки из картофеля, картофельные оладьи, картофельное пюре, картофельные котлеты, тушеный картофель…</a:t>
            </a:r>
          </a:p>
          <a:p>
            <a:endParaRPr lang="ru-RU" dirty="0"/>
          </a:p>
        </p:txBody>
      </p:sp>
      <p:pic>
        <p:nvPicPr>
          <p:cNvPr id="4" name="Picture 8" descr="http://img3.imgbb.ru/4/0/6/406ce12dbaf30201aefab958c4ce8c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817" y="3649405"/>
            <a:ext cx="2122714" cy="28826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m2-tub-ru.yandex.net/i?id=324157408-16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961224"/>
            <a:ext cx="3456384" cy="2304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img0.liveinternet.ru/images/attach/c/4/79/730/79730106_23914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780928"/>
            <a:ext cx="2880321" cy="21602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Картофель еще и очень целебен. По мнению ученых он способствует выводу из организма избыточ­ной влаги, нормализует сердечную деятельность. В ряде случа­ев картофель нужней и уместней любых лекарств. А в каком другом продукте вы найдете свыше пятидесяти элементов таб­лицы Менделеева? Только в картофеле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 обогащения  своих  знаний  о  картофеле в  следующем  году  попробую продолжить  работу,   разобраться для чего еще используют картофель, как влияют сроки хранения на содержание крахмала и др. Для этого мне понадобятся еще знания по </a:t>
            </a:r>
            <a:r>
              <a:rPr lang="ru-RU" dirty="0" err="1" smtClean="0"/>
              <a:t>биологиии</a:t>
            </a:r>
            <a:r>
              <a:rPr lang="ru-RU" dirty="0" smtClean="0"/>
              <a:t>, математике и  другим предметам.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4400" dirty="0" smtClean="0"/>
              <a:t>Спасибо за внимание!</a:t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C00000"/>
                </a:solidFill>
              </a:rPr>
              <a:t>Презентация создана 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    на основе материалов,    подобранных 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    </a:t>
            </a:r>
            <a:r>
              <a:rPr lang="ru-RU" sz="3200" dirty="0" err="1" smtClean="0">
                <a:solidFill>
                  <a:srgbClr val="C00000"/>
                </a:solidFill>
              </a:rPr>
              <a:t>Аглямзяновой</a:t>
            </a:r>
            <a:r>
              <a:rPr lang="ru-RU" sz="3200" dirty="0" smtClean="0">
                <a:solidFill>
                  <a:srgbClr val="C00000"/>
                </a:solidFill>
              </a:rPr>
              <a:t> Алиной 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    под руководством 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     учителя физики </a:t>
            </a:r>
            <a:r>
              <a:rPr lang="ru-RU" sz="3200" dirty="0" err="1" smtClean="0">
                <a:solidFill>
                  <a:srgbClr val="C00000"/>
                </a:solidFill>
              </a:rPr>
              <a:t>Клеминой</a:t>
            </a:r>
            <a:r>
              <a:rPr lang="ru-RU" sz="3200" dirty="0" smtClean="0">
                <a:solidFill>
                  <a:srgbClr val="C00000"/>
                </a:solidFill>
              </a:rPr>
              <a:t> Р.Г.</a:t>
            </a:r>
          </a:p>
          <a:p>
            <a:pPr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Цель работы</a:t>
            </a:r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По </a:t>
            </a:r>
            <a:r>
              <a:rPr lang="ru-RU" dirty="0"/>
              <a:t>плотности картофеля определить процентное содержания крахмала в нём и сделать вывод, где целесообразнее использовать данный сорт картофеля..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7467600" cy="1143000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1 .История возникновения картофеля в мире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924944"/>
            <a:ext cx="8075240" cy="3777283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Исторической родиной картофеля считается Южная Америка</a:t>
            </a:r>
            <a:r>
              <a:rPr lang="ru-RU" dirty="0" smtClean="0"/>
              <a:t>.</a:t>
            </a:r>
          </a:p>
          <a:p>
            <a:r>
              <a:rPr lang="ru-RU" sz="2800" dirty="0" smtClean="0"/>
              <a:t>В дальнейшем картофель начал получать повсеместное распространение и первые упоминания в официальных документах появились в испанских документах.</a:t>
            </a:r>
          </a:p>
          <a:p>
            <a:r>
              <a:rPr lang="ru-RU" sz="2800" dirty="0" smtClean="0"/>
              <a:t>В европейских странах в большинстве своем о картофеле узнали благодаря историку Педро </a:t>
            </a:r>
            <a:r>
              <a:rPr lang="ru-RU" sz="2800" dirty="0" err="1" smtClean="0"/>
              <a:t>Сьеса</a:t>
            </a:r>
            <a:r>
              <a:rPr lang="ru-RU" sz="2800" dirty="0" smtClean="0"/>
              <a:t> де Леону. </a:t>
            </a:r>
            <a:endParaRPr lang="ru-RU" sz="2800" dirty="0"/>
          </a:p>
        </p:txBody>
      </p:sp>
      <p:pic>
        <p:nvPicPr>
          <p:cNvPr id="14338" name="Picture 2" descr="C:\Users\1\Desktop\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95728" y="1268760"/>
            <a:ext cx="2448272" cy="1699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Россию картофель привез Петр I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verdana"/>
              </a:rPr>
              <a:t>Картофель пришел в Россию в самом начале XVIII века. Находясь в Голландии, Петр I попробовал кушанья из картофеля, нашел их очень вкусными и прислал в Россию мешок клубней для выращивания.</a:t>
            </a:r>
            <a:endParaRPr lang="ru-RU" sz="3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4" name="Picture 2" descr="http://img1.liveinternet.ru/images/attach/c/1/60/215/60215154_gtnh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5215" y="0"/>
            <a:ext cx="1718785" cy="24208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im4-tub-ru.yandex.net/i?id=207054903-26-72&amp;n=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660149"/>
            <a:ext cx="2915816" cy="219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467600" cy="1143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/>
              <a:t>2.Химический состав картофеля и его пищевая ценность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47500" lnSpcReduction="20000"/>
          </a:bodyPr>
          <a:lstStyle/>
          <a:p>
            <a:r>
              <a:rPr lang="ru-RU" sz="5100" dirty="0" smtClean="0"/>
              <a:t>Содержание крахмала (до 15%), белок (1-2%), </a:t>
            </a:r>
          </a:p>
          <a:p>
            <a:pPr>
              <a:buNone/>
            </a:pPr>
            <a:r>
              <a:rPr lang="ru-RU" sz="5100" dirty="0" smtClean="0"/>
              <a:t>     сахар (0,5-1%), 1 % минеральных солей, </a:t>
            </a:r>
          </a:p>
          <a:p>
            <a:pPr>
              <a:buNone/>
            </a:pPr>
            <a:r>
              <a:rPr lang="ru-RU" sz="5100" dirty="0" smtClean="0"/>
              <a:t>     а также – жиры, клетчатка, органические кислоты, такие как лимонная, щавелевая, яблочная и другие.</a:t>
            </a:r>
          </a:p>
          <a:p>
            <a:r>
              <a:rPr lang="ru-RU" sz="5100" dirty="0" smtClean="0"/>
              <a:t>В химический состав картофеля входит чистый белок от 27 до 73г на 100г массы клубня</a:t>
            </a:r>
          </a:p>
          <a:p>
            <a:r>
              <a:rPr lang="ru-RU" sz="5100" dirty="0" smtClean="0"/>
              <a:t>Кроме вышеуказанных веществ в клубни картофеля содержат витамины В1, В2, B6, аскорбиновую и </a:t>
            </a:r>
            <a:r>
              <a:rPr lang="ru-RU" sz="5100" dirty="0" err="1" smtClean="0"/>
              <a:t>фолиевую</a:t>
            </a:r>
            <a:r>
              <a:rPr lang="ru-RU" sz="5100" dirty="0" smtClean="0"/>
              <a:t> кислоты, </a:t>
            </a:r>
            <a:r>
              <a:rPr lang="ru-RU" sz="5100" dirty="0" err="1" smtClean="0"/>
              <a:t>Р-каротин</a:t>
            </a:r>
            <a:r>
              <a:rPr lang="ru-RU" sz="5100" dirty="0" smtClean="0"/>
              <a:t>, в желтых клубнях его больше, чем в других, витамины D, РР, К, Е, Н, U, калий, соли кальция, фосфор, железо и другие.</a:t>
            </a:r>
          </a:p>
          <a:p>
            <a:r>
              <a:rPr lang="ru-RU" sz="5100" dirty="0" smtClean="0"/>
              <a:t>Энергетическая ценность картофеля 80—90 ккал/100 г.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200" b="1" dirty="0" smtClean="0"/>
              <a:t>3.Выявление основных сортов картофеля, выращиваемые в д. </a:t>
            </a:r>
            <a:r>
              <a:rPr lang="ru-RU" sz="3200" b="1" dirty="0" err="1" smtClean="0"/>
              <a:t>Олуяз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u="sng" dirty="0" smtClean="0"/>
              <a:t>Актуальность  работы:</a:t>
            </a:r>
            <a:r>
              <a:rPr lang="ru-RU" dirty="0" smtClean="0"/>
              <a:t>  Картофель  является  вторым  хлебом  и  всегда многих  людей  интересует   вопросы  его  выращивания,  использования, применения.</a:t>
            </a:r>
          </a:p>
          <a:p>
            <a:r>
              <a:rPr lang="ru-RU" u="sng" dirty="0" err="1" smtClean="0"/>
              <a:t>Обьект</a:t>
            </a:r>
            <a:r>
              <a:rPr lang="ru-RU" u="sng" dirty="0" smtClean="0"/>
              <a:t>  исследования:</a:t>
            </a:r>
            <a:r>
              <a:rPr lang="ru-RU" dirty="0" smtClean="0"/>
              <a:t>  картофель  разных  сортов  .</a:t>
            </a:r>
          </a:p>
          <a:p>
            <a:r>
              <a:rPr lang="ru-RU" u="sng" dirty="0" smtClean="0"/>
              <a:t>Практическая  значимость</a:t>
            </a:r>
            <a:r>
              <a:rPr lang="ru-RU" dirty="0" smtClean="0"/>
              <a:t>  исследования  заключается  в  том,  что  полученные  знания  можно  использовать при  выращивании картофеля    и  разработать   </a:t>
            </a:r>
            <a:r>
              <a:rPr lang="ru-RU" dirty="0" err="1" smtClean="0"/>
              <a:t>рекомндации</a:t>
            </a:r>
            <a:r>
              <a:rPr lang="ru-RU" dirty="0" smtClean="0"/>
              <a:t>  для  жителей  данной  местности в первую очередь для себя  о  выборе  сорта картофеля.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Опрос  жителей деревни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Некоторым жителям, проживающим в нашей деревне, были заданы вопросы</a:t>
            </a:r>
          </a:p>
          <a:p>
            <a:r>
              <a:rPr lang="ru-RU" dirty="0" smtClean="0"/>
              <a:t> «Что значит картофель в вашей жизни?» Результаты следующие: из опрошенных 15 респондентов выяснилось, что на приусадебном участке каждая семья в среднем выращивает 3 сорта картофеля. </a:t>
            </a:r>
          </a:p>
          <a:p>
            <a:r>
              <a:rPr lang="ru-RU" dirty="0" smtClean="0"/>
              <a:t>На вопрос о содержании крахмала в картофеле ответы были различны:  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«чем больше крахмала, тем рассыпчатее картофель», «содержит большое количество крахмала», «наиболее ценный компонент картофеля », «кисель варить», «ничего», «это основной состав картофеля», «большое содержание крахмала», «14- 17%»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Наиболее популярные в  </a:t>
            </a:r>
            <a:r>
              <a:rPr lang="ru-RU" dirty="0" err="1" smtClean="0"/>
              <a:t>д.Олуяз</a:t>
            </a:r>
            <a:r>
              <a:rPr lang="ru-RU" dirty="0" smtClean="0"/>
              <a:t> сорта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невский,</a:t>
            </a:r>
          </a:p>
          <a:p>
            <a:r>
              <a:rPr lang="ru-RU" b="1" dirty="0" smtClean="0"/>
              <a:t> </a:t>
            </a:r>
            <a:r>
              <a:rPr lang="ru-RU" b="1" dirty="0" err="1" smtClean="0"/>
              <a:t>розалинд</a:t>
            </a:r>
            <a:r>
              <a:rPr lang="ru-RU" b="1" dirty="0" smtClean="0"/>
              <a:t>,</a:t>
            </a:r>
          </a:p>
          <a:p>
            <a:r>
              <a:rPr lang="ru-RU" b="1" dirty="0" smtClean="0"/>
              <a:t> </a:t>
            </a:r>
            <a:r>
              <a:rPr lang="ru-RU" b="1" dirty="0" err="1" smtClean="0"/>
              <a:t>розара</a:t>
            </a:r>
            <a:r>
              <a:rPr lang="ru-RU" b="1" smtClean="0"/>
              <a:t>,</a:t>
            </a:r>
            <a:endParaRPr lang="ru-RU" b="1" dirty="0" smtClean="0"/>
          </a:p>
          <a:p>
            <a:r>
              <a:rPr lang="ru-RU" b="1" dirty="0" smtClean="0"/>
              <a:t> чайка.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Ход   исследования: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Подготовила исследуемые клубни картофеля, пронумеровали их.</a:t>
            </a:r>
          </a:p>
          <a:p>
            <a:r>
              <a:rPr lang="ru-RU" dirty="0" smtClean="0"/>
              <a:t>2. Определили массу клубней картофеля.</a:t>
            </a:r>
          </a:p>
          <a:p>
            <a:r>
              <a:rPr lang="ru-RU" dirty="0" smtClean="0"/>
              <a:t>3. С помощью сосуда с отливом и мензурки определили объём клубней.</a:t>
            </a:r>
          </a:p>
          <a:p>
            <a:r>
              <a:rPr lang="ru-RU" dirty="0" smtClean="0"/>
              <a:t>4. По таблице определили процентное содержание крахмала.</a:t>
            </a:r>
          </a:p>
          <a:p>
            <a:r>
              <a:rPr lang="ru-RU" dirty="0" smtClean="0"/>
              <a:t>5. Сделала вывод.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345</TotalTime>
  <Words>713</Words>
  <Application>Microsoft Office PowerPoint</Application>
  <PresentationFormat>Экран (4:3)</PresentationFormat>
  <Paragraphs>93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Техническая</vt:lpstr>
      <vt:lpstr>Слайд 1</vt:lpstr>
      <vt:lpstr>Цель работы: </vt:lpstr>
      <vt:lpstr> 1 .История возникновения картофеля в мире  </vt:lpstr>
      <vt:lpstr>В Россию картофель привез Петр I</vt:lpstr>
      <vt:lpstr> 2.Химический состав картофеля и его пищевая ценность </vt:lpstr>
      <vt:lpstr>3.Выявление основных сортов картофеля, выращиваемые в д. Олуяз</vt:lpstr>
      <vt:lpstr> Опрос  жителей деревни </vt:lpstr>
      <vt:lpstr>Наиболее популярные в  д.Олуяз сорта</vt:lpstr>
      <vt:lpstr> Ход   исследования: </vt:lpstr>
      <vt:lpstr>Слайд 10</vt:lpstr>
      <vt:lpstr>Слайд 11</vt:lpstr>
      <vt:lpstr>Вычисление  плотности  картофеля  по  массе  и  обьему  производится  по  формуле</vt:lpstr>
      <vt:lpstr> Содержание крахмала   в исследуемых  клубнях  картофеля . </vt:lpstr>
      <vt:lpstr> Выводы: </vt:lpstr>
      <vt:lpstr>Слайд 15</vt:lpstr>
      <vt:lpstr>Слайд 16</vt:lpstr>
      <vt:lpstr>Слайд 17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Ильдар</cp:lastModifiedBy>
  <cp:revision>36</cp:revision>
  <dcterms:created xsi:type="dcterms:W3CDTF">2014-03-27T14:26:45Z</dcterms:created>
  <dcterms:modified xsi:type="dcterms:W3CDTF">2014-03-28T04:02:41Z</dcterms:modified>
</cp:coreProperties>
</file>