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47BEC-1B1E-45FB-A9E5-E28349FE0C35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C7C0505E-96CD-4B52-ACFB-CA3F049728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07707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47BEC-1B1E-45FB-A9E5-E28349FE0C35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C7C0505E-96CD-4B52-ACFB-CA3F049728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6625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47BEC-1B1E-45FB-A9E5-E28349FE0C35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C7C0505E-96CD-4B52-ACFB-CA3F049728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6320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47BEC-1B1E-45FB-A9E5-E28349FE0C35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C7C0505E-96CD-4B52-ACFB-CA3F049728FA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68326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47BEC-1B1E-45FB-A9E5-E28349FE0C35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C7C0505E-96CD-4B52-ACFB-CA3F049728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77655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47BEC-1B1E-45FB-A9E5-E28349FE0C35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0505E-96CD-4B52-ACFB-CA3F049728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83191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47BEC-1B1E-45FB-A9E5-E28349FE0C35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0505E-96CD-4B52-ACFB-CA3F049728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23875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47BEC-1B1E-45FB-A9E5-E28349FE0C35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0505E-96CD-4B52-ACFB-CA3F049728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54853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09A47BEC-1B1E-45FB-A9E5-E28349FE0C35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C7C0505E-96CD-4B52-ACFB-CA3F049728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66827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47BEC-1B1E-45FB-A9E5-E28349FE0C35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0505E-96CD-4B52-ACFB-CA3F049728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6731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47BEC-1B1E-45FB-A9E5-E28349FE0C35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C7C0505E-96CD-4B52-ACFB-CA3F049728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837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47BEC-1B1E-45FB-A9E5-E28349FE0C35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0505E-96CD-4B52-ACFB-CA3F049728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22559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47BEC-1B1E-45FB-A9E5-E28349FE0C35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0505E-96CD-4B52-ACFB-CA3F049728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3535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47BEC-1B1E-45FB-A9E5-E28349FE0C35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0505E-96CD-4B52-ACFB-CA3F049728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61925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47BEC-1B1E-45FB-A9E5-E28349FE0C35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0505E-96CD-4B52-ACFB-CA3F049728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88055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47BEC-1B1E-45FB-A9E5-E28349FE0C35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0505E-96CD-4B52-ACFB-CA3F049728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07752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47BEC-1B1E-45FB-A9E5-E28349FE0C35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0505E-96CD-4B52-ACFB-CA3F049728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22762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A47BEC-1B1E-45FB-A9E5-E28349FE0C35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C0505E-96CD-4B52-ACFB-CA3F049728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952177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t-online.ru/" TargetMode="External"/><Relationship Id="rId2" Type="http://schemas.openxmlformats.org/officeDocument/2006/relationships/hyperlink" Target="http://rushkolnik.ru/docs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 </a:t>
            </a:r>
            <a:r>
              <a:rPr lang="ru-RU" b="1" dirty="0" smtClean="0"/>
              <a:t>Муса </a:t>
            </a:r>
            <a:r>
              <a:rPr lang="tt-RU" b="1" dirty="0" smtClean="0"/>
              <a:t>Җәлил</a:t>
            </a:r>
            <a:br>
              <a:rPr lang="tt-RU" b="1" dirty="0" smtClean="0"/>
            </a:br>
            <a:r>
              <a:rPr lang="tt-RU" b="1" dirty="0" smtClean="0"/>
              <a:t>(1906-1944)</a:t>
            </a:r>
            <a:endParaRPr lang="ru-RU" b="1" dirty="0"/>
          </a:p>
        </p:txBody>
      </p:sp>
      <p:pic>
        <p:nvPicPr>
          <p:cNvPr id="1026" name="Picture 2" descr="Значение и толкование слова Джалиль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26821" y="2336800"/>
            <a:ext cx="2522333" cy="3598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9888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err="1" smtClean="0"/>
              <a:t>Ресурслар</a:t>
            </a: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hlinkClick r:id="rId2"/>
              </a:rPr>
              <a:t>http://rushkolnik.ru/docs</a:t>
            </a:r>
            <a:endParaRPr lang="en-US" sz="3600" dirty="0" smtClean="0"/>
          </a:p>
          <a:p>
            <a:r>
              <a:rPr lang="en-US" sz="3600" dirty="0" smtClean="0">
                <a:hlinkClick r:id="rId3"/>
              </a:rPr>
              <a:t>http://www.rt-online.ru</a:t>
            </a:r>
            <a:endParaRPr lang="en-US" sz="3600" dirty="0" smtClean="0"/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296034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lit.convdocs.org/tw_files2/urls_1/246/d-245303/im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640" y="469557"/>
            <a:ext cx="7535820" cy="5651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4447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lit.convdocs.org/tw_files2/urls_1/246/d-245303/img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5492" y="293152"/>
            <a:ext cx="7997995" cy="5998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5812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rushkolnik.ru/tw_files2/urls_3/1136/d-1135286/img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1640" y="683740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0212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http://lit.convdocs.org/tw_files2/urls_1/246/d-245303/img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2742" y="708454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3053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rushkolnik.ru/tw_files2/urls_3/1022/d-1021081/img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2872" y="691979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5118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lit.convdocs.org/tw_files2/urls_1/199/d-198154/img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7986" y="617838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7748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rushkolnik.ru/tw_files2/urls_3/1136/d-1135286/img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0936" y="906162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7177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80735" y="496287"/>
            <a:ext cx="7677665" cy="994761"/>
          </a:xfrm>
        </p:spPr>
        <p:txBody>
          <a:bodyPr/>
          <a:lstStyle/>
          <a:p>
            <a:r>
              <a:rPr lang="tt-RU" b="1" i="1" dirty="0" smtClean="0"/>
              <a:t>Плетцензее төрмәсе</a:t>
            </a:r>
            <a:endParaRPr lang="ru-RU" b="1" i="1" dirty="0"/>
          </a:p>
        </p:txBody>
      </p:sp>
      <p:pic>
        <p:nvPicPr>
          <p:cNvPr id="12290" name="Picture 2" descr="Алые розы на сером камне - На разные темы - Рубрик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7995" y="2095103"/>
            <a:ext cx="6635278" cy="4239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5423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Берлин">
  <a:themeElements>
    <a:clrScheme name="Берлин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Берлин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Берли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TM04033917[[fn=Берлин]]</Template>
  <TotalTime>25</TotalTime>
  <Words>12</Words>
  <Application>Microsoft Office PowerPoint</Application>
  <PresentationFormat>Широкоэкранный</PresentationFormat>
  <Paragraphs>5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Arial</vt:lpstr>
      <vt:lpstr>Trebuchet MS</vt:lpstr>
      <vt:lpstr>Берлин</vt:lpstr>
      <vt:lpstr> Муса Җәлил (1906-1944)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Плетцензее төрмәсе</vt:lpstr>
      <vt:lpstr>Ресурслар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Муса Җәлил (1906-1944)</dc:title>
  <dc:creator>admin</dc:creator>
  <cp:lastModifiedBy>admin</cp:lastModifiedBy>
  <cp:revision>5</cp:revision>
  <dcterms:created xsi:type="dcterms:W3CDTF">2015-01-08T11:47:08Z</dcterms:created>
  <dcterms:modified xsi:type="dcterms:W3CDTF">2015-01-11T16:12:34Z</dcterms:modified>
</cp:coreProperties>
</file>