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9"/>
  </p:notesMasterIdLst>
  <p:sldIdLst>
    <p:sldId id="262" r:id="rId2"/>
    <p:sldId id="271" r:id="rId3"/>
    <p:sldId id="300" r:id="rId4"/>
    <p:sldId id="297" r:id="rId5"/>
    <p:sldId id="310" r:id="rId6"/>
    <p:sldId id="309" r:id="rId7"/>
    <p:sldId id="311" r:id="rId8"/>
    <p:sldId id="302" r:id="rId9"/>
    <p:sldId id="312" r:id="rId10"/>
    <p:sldId id="301" r:id="rId11"/>
    <p:sldId id="304" r:id="rId12"/>
    <p:sldId id="305" r:id="rId13"/>
    <p:sldId id="303" r:id="rId14"/>
    <p:sldId id="306" r:id="rId15"/>
    <p:sldId id="307" r:id="rId16"/>
    <p:sldId id="308" r:id="rId17"/>
    <p:sldId id="263" r:id="rId1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66"/>
    <a:srgbClr val="006600"/>
    <a:srgbClr val="CC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22" autoAdjust="0"/>
    <p:restoredTop sz="94660"/>
  </p:normalViewPr>
  <p:slideViewPr>
    <p:cSldViewPr>
      <p:cViewPr varScale="1">
        <p:scale>
          <a:sx n="73" d="100"/>
          <a:sy n="73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194059A-07FA-4314-94D5-845A0C0DD5F1}" type="datetimeFigureOut">
              <a:rPr lang="ru-RU"/>
              <a:pPr>
                <a:defRPr/>
              </a:pPr>
              <a:t>23.01.2015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93A65CB-9287-421A-AE7A-2A7C432E9B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B8EEBD8-6BEE-48BE-AA0F-9389A351467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9F59CC1-788B-4D76-B4DC-0C3F9941CE1A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339248-228B-4AF6-B1E1-29A9E521BD8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AF00D51-03DC-4EFC-B551-24028262C83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63B42D6-0D3F-40FA-BCEF-2568E4EC23F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A3F03B1-934A-4F36-9FD8-8AFA849CEF03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BAE6414-BBE0-4183-A282-B553EAE6D40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0723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D1CC4D5-7FA6-4726-BC56-23D3207B4A6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8915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3393655-4581-42C4-9E04-48C7298095CE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1FD9AE-ADCC-4F61-9E44-754019D30C6A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2BB03-F219-406F-9276-C89A0EA001C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8B886-D8D4-4A1F-BE1E-819F8BA1AB86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E7E85E-347D-4ACD-B6BC-E0703341BB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7BD47-B3EA-4BE0-959C-DCF583D1B112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E558FD-E0B8-4093-A891-B945983F99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E03F3D-152E-4F15-8CA6-564C52758ABB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AFA4D-79B4-4507-9E52-159D964AA5E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299A0E-57E0-4512-BF65-4164A859E45D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70F56D-406E-45B8-970A-B56D9561E38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49E127-E7D2-4201-AE47-E389812EACF5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2F454B-8424-45E4-88BC-B1C633CF7F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B1982D-6A73-48B9-B3E5-DD032571407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102B8-A646-48DB-9D2F-3B203B385B51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DE9EC3-09BF-4915-B84A-65BF8EF0E325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A7DB7A-53E7-4B16-851E-6C460591CB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C73981-C4EB-4817-963B-7D2AAAA3FAE4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6E4627-998E-4C97-A802-148996B38A5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9BE58-F53B-46A5-A821-B0D73F0A7DF2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53FEF-5172-4D39-A94A-1D216682E0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BE7AD-3DC8-4716-8A3B-EB5BCC13278F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50EC8-255C-43A5-86AB-A80C15510A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6999BC8-5939-4FDC-AC52-8DA2EB81F9E8}" type="datetimeFigureOut">
              <a:rPr lang="en-US"/>
              <a:pPr>
                <a:defRPr/>
              </a:pPr>
              <a:t>1/23/2015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79A0A88-C1D0-484B-8610-C1E5715DE3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7" r:id="rId2"/>
    <p:sldLayoutId id="2147483709" r:id="rId3"/>
    <p:sldLayoutId id="2147483706" r:id="rId4"/>
    <p:sldLayoutId id="2147483710" r:id="rId5"/>
    <p:sldLayoutId id="2147483705" r:id="rId6"/>
    <p:sldLayoutId id="2147483704" r:id="rId7"/>
    <p:sldLayoutId id="2147483703" r:id="rId8"/>
    <p:sldLayoutId id="2147483702" r:id="rId9"/>
    <p:sldLayoutId id="2147483701" r:id="rId10"/>
    <p:sldLayoutId id="214748370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eaLnBrk="0" fontAlgn="base" hangingPunct="0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eaLnBrk="0" fontAlgn="base" hangingPunct="0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eaLnBrk="0" fontAlgn="base" hangingPunct="0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4075" y="1398588"/>
            <a:ext cx="5040313" cy="647700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/>
              <a:t>Unit 6 Lesson 1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45774" y="2712617"/>
            <a:ext cx="7175351" cy="165618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7200" b="1" u="sng" smtClean="0"/>
              <a:t>Many</a:t>
            </a:r>
            <a:r>
              <a:rPr sz="8000" b="1" u="sng" smtClean="0"/>
              <a:t> years ago</a:t>
            </a:r>
            <a:endParaRPr lang="ru-RU" sz="8000" b="1" u="sng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04863" y="404813"/>
            <a:ext cx="7461250" cy="981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>
                <a:latin typeface="+mj-lt"/>
                <a:ea typeface="+mj-ea"/>
                <a:cs typeface="+mj-cs"/>
              </a:rPr>
              <a:t>New Millennium ENGLISH 5</a:t>
            </a:r>
            <a:endParaRPr lang="ru-RU" sz="36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Прямоугольник 9"/>
          <p:cNvSpPr>
            <a:spLocks noChangeArrowheads="1"/>
          </p:cNvSpPr>
          <p:nvPr/>
        </p:nvSpPr>
        <p:spPr bwMode="auto">
          <a:xfrm>
            <a:off x="2376488" y="7938"/>
            <a:ext cx="2089150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i="1">
                <a:solidFill>
                  <a:srgbClr val="FF0000"/>
                </a:solidFill>
                <a:latin typeface="Constantia" pitchFamily="18" charset="0"/>
              </a:rPr>
              <a:t>p.78</a:t>
            </a:r>
            <a:endParaRPr lang="ru-RU" sz="4000" i="1">
              <a:solidFill>
                <a:srgbClr val="FF0000"/>
              </a:solidFill>
              <a:latin typeface="Constantia" pitchFamily="18" charset="0"/>
            </a:endParaRPr>
          </a:p>
        </p:txBody>
      </p:sp>
      <p:pic>
        <p:nvPicPr>
          <p:cNvPr id="2" name="Рисунок 1" descr="New_millenium_english_uchebnik_5Klass_4god.pdf - Adobe Reader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>
          <a:xfrm>
            <a:off x="107504" y="607878"/>
            <a:ext cx="8849119" cy="5211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333375"/>
            <a:ext cx="8129588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2997200"/>
            <a:ext cx="3709988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87900" y="3068638"/>
            <a:ext cx="3649663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8750" y="260350"/>
            <a:ext cx="8985250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3" name="Прямая соединительная линия 2"/>
          <p:cNvCxnSpPr/>
          <p:nvPr/>
        </p:nvCxnSpPr>
        <p:spPr>
          <a:xfrm>
            <a:off x="5148064" y="2017713"/>
            <a:ext cx="122413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7020272" y="2305050"/>
            <a:ext cx="122413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2267744" y="2736850"/>
            <a:ext cx="1224136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6732240" y="2736850"/>
            <a:ext cx="432048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349640" y="3243263"/>
            <a:ext cx="94244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7020272" y="3243263"/>
            <a:ext cx="94244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7020272" y="3749675"/>
            <a:ext cx="471220" cy="0"/>
          </a:xfrm>
          <a:prstGeom prst="line">
            <a:avLst/>
          </a:prstGeom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3850" y="260350"/>
            <a:ext cx="8239125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4221163"/>
            <a:ext cx="82518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333375"/>
            <a:ext cx="736282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5842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1950" y="3716338"/>
            <a:ext cx="82518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988" y="260350"/>
            <a:ext cx="85613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341438"/>
            <a:ext cx="87185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77875" y="3500438"/>
            <a:ext cx="1397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They were</a:t>
            </a:r>
            <a:endParaRPr lang="ru-RU" sz="20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00113" y="4076700"/>
            <a:ext cx="1395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They were</a:t>
            </a:r>
            <a:endParaRPr lang="ru-RU" sz="20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00113" y="4489450"/>
            <a:ext cx="1395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They were</a:t>
            </a:r>
            <a:endParaRPr lang="ru-RU" sz="2000" b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8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988" y="260350"/>
            <a:ext cx="85613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8900" y="1454150"/>
            <a:ext cx="8880475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88125" y="2420938"/>
            <a:ext cx="101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It was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79613" y="4076700"/>
            <a:ext cx="1008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it was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273175"/>
          </a:xfrm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en-US" sz="4400" b="1" dirty="0" smtClean="0"/>
              <a:t> </a:t>
            </a:r>
            <a:r>
              <a:rPr lang="en-US" sz="4400" b="1" dirty="0" smtClean="0">
                <a:solidFill>
                  <a:srgbClr val="7030A0"/>
                </a:solidFill>
              </a:rPr>
              <a:t>WB Unit 6 Lesson 1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630616" cy="2736303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sz="7200" b="1" u="sng" smtClean="0">
                <a:solidFill>
                  <a:srgbClr val="0070C0"/>
                </a:solidFill>
              </a:rPr>
              <a:t>HW:</a:t>
            </a:r>
            <a:r>
              <a:rPr sz="7200" b="1" smtClean="0">
                <a:solidFill>
                  <a:srgbClr val="0070C0"/>
                </a:solidFill>
              </a:rPr>
              <a:t/>
            </a:r>
            <a:br>
              <a:rPr sz="7200" b="1" smtClean="0">
                <a:solidFill>
                  <a:srgbClr val="0070C0"/>
                </a:solidFill>
              </a:rPr>
            </a:br>
            <a:r>
              <a:rPr sz="7200" b="1" smtClean="0">
                <a:solidFill>
                  <a:srgbClr val="0070C0"/>
                </a:solidFill>
              </a:rPr>
              <a:t> </a:t>
            </a:r>
            <a:r>
              <a:rPr sz="5400" b="1" smtClean="0">
                <a:solidFill>
                  <a:schemeClr val="tx1"/>
                </a:solidFill>
              </a:rPr>
              <a:t>GS 11 p.161</a:t>
            </a:r>
            <a:br>
              <a:rPr sz="5400" b="1" smtClean="0">
                <a:solidFill>
                  <a:schemeClr val="tx1"/>
                </a:solidFill>
              </a:rPr>
            </a:br>
            <a:r>
              <a:rPr sz="5400" b="1" smtClean="0">
                <a:solidFill>
                  <a:schemeClr val="tx1"/>
                </a:solidFill>
              </a:rPr>
              <a:t>ex.4 p.79</a:t>
            </a:r>
            <a:br>
              <a:rPr sz="5400" b="1" smtClean="0">
                <a:solidFill>
                  <a:schemeClr val="tx1"/>
                </a:solidFill>
              </a:rPr>
            </a:br>
            <a:r>
              <a:rPr sz="5400" b="1" smtClean="0">
                <a:solidFill>
                  <a:schemeClr val="tx1"/>
                </a:solidFill>
              </a:rPr>
              <a:t/>
            </a:r>
            <a:br>
              <a:rPr sz="5400" b="1" smtClean="0">
                <a:solidFill>
                  <a:schemeClr val="tx1"/>
                </a:solidFill>
              </a:rPr>
            </a:br>
            <a:endParaRPr lang="ru-RU" sz="54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9388" y="1412875"/>
            <a:ext cx="8810625" cy="427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827088" y="5661025"/>
            <a:ext cx="7777162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It was many years ago.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  <p:pic>
        <p:nvPicPr>
          <p:cNvPr id="16387" name="Рисунок 2" descr="New_millenium_english_uchebnik_5Klass_4god.pdf - Adobe Reader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163513"/>
            <a:ext cx="4679950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8" name="Прямоугольник 9"/>
          <p:cNvSpPr>
            <a:spLocks noChangeArrowheads="1"/>
          </p:cNvSpPr>
          <p:nvPr/>
        </p:nvSpPr>
        <p:spPr bwMode="auto">
          <a:xfrm>
            <a:off x="4465638" y="109538"/>
            <a:ext cx="208756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i="1">
                <a:solidFill>
                  <a:srgbClr val="FF0000"/>
                </a:solidFill>
                <a:latin typeface="Constantia" pitchFamily="18" charset="0"/>
              </a:rPr>
              <a:t>p.78</a:t>
            </a:r>
            <a:endParaRPr lang="ru-RU" sz="4000" i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792978" y="788543"/>
            <a:ext cx="7344816" cy="520013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8" name="TextBox 7"/>
          <p:cNvSpPr txBox="1"/>
          <p:nvPr/>
        </p:nvSpPr>
        <p:spPr>
          <a:xfrm>
            <a:off x="827088" y="5661025"/>
            <a:ext cx="7777162" cy="7699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It was many years ago.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  <p:pic>
        <p:nvPicPr>
          <p:cNvPr id="18435" name="Рисунок 2" descr="New_millenium_english_uchebnik_5Klass_4god.pdf - Adobe Reader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908175" y="163513"/>
            <a:ext cx="4679950" cy="1249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9"/>
          <p:cNvSpPr>
            <a:spLocks noChangeArrowheads="1"/>
          </p:cNvSpPr>
          <p:nvPr/>
        </p:nvSpPr>
        <p:spPr bwMode="auto">
          <a:xfrm>
            <a:off x="4465638" y="109538"/>
            <a:ext cx="2087562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i="1">
                <a:solidFill>
                  <a:srgbClr val="FF0000"/>
                </a:solidFill>
                <a:latin typeface="Constantia" pitchFamily="18" charset="0"/>
              </a:rPr>
              <a:t>p.78</a:t>
            </a:r>
            <a:endParaRPr lang="ru-RU" sz="4000" i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370143" y="188640"/>
            <a:ext cx="3619470" cy="32092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4404676" y="3284984"/>
            <a:ext cx="4512503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70338" y="1023938"/>
            <a:ext cx="494665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Woolly rhinoceros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825" y="4254500"/>
            <a:ext cx="494665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Rhinoceros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370143" y="435971"/>
            <a:ext cx="3619470" cy="27146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4404676" y="3474217"/>
            <a:ext cx="4512503" cy="300590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107950" y="4076700"/>
            <a:ext cx="4946650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Woolly rhinoceros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948113" y="1268413"/>
            <a:ext cx="4945062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Rhinoceros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251520" y="660378"/>
            <a:ext cx="4192662" cy="2624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/>
            </a:extLst>
          </a:blip>
          <a:stretch>
            <a:fillRect/>
          </a:stretch>
        </p:blipFill>
        <p:spPr bwMode="auto">
          <a:xfrm>
            <a:off x="4404676" y="3379746"/>
            <a:ext cx="4512503" cy="3194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70338" y="1023938"/>
            <a:ext cx="4946650" cy="14462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Sabre-toothed tiger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825" y="4254500"/>
            <a:ext cx="494665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Mastodon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611233" y="345583"/>
            <a:ext cx="3240687" cy="37940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/>
            </a:extLst>
          </a:blip>
          <a:srcRect/>
          <a:stretch/>
        </p:blipFill>
        <p:spPr bwMode="auto">
          <a:xfrm>
            <a:off x="4404676" y="3379746"/>
            <a:ext cx="4512503" cy="3194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3970338" y="1023938"/>
            <a:ext cx="4946650" cy="7699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mammoth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0825" y="4254500"/>
            <a:ext cx="4946650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Mastodon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350" y="1341438"/>
            <a:ext cx="8228013" cy="89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6713" y="2386013"/>
            <a:ext cx="8574087" cy="1042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525" y="5905500"/>
            <a:ext cx="8329613" cy="569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5925" y="5229225"/>
            <a:ext cx="8394700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01638" y="4375150"/>
            <a:ext cx="8389937" cy="728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5925" y="3573463"/>
            <a:ext cx="8410575" cy="65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2" name="Picture 8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47663" y="333375"/>
            <a:ext cx="8583612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/>
          </p:cNvSpPr>
          <p:nvPr>
            <p:ph type="title"/>
          </p:nvPr>
        </p:nvSpPr>
        <p:spPr bwMode="auto">
          <a:ln w="9525"/>
        </p:spPr>
        <p:txBody>
          <a:bodyPr wrap="square" lIns="91440" tIns="45720" rIns="91440" bIns="45720" numCol="1" compatLnSpc="1">
            <a:prstTxWarp prst="textNoShape">
              <a:avLst/>
            </a:prstTxWarp>
          </a:bodyPr>
          <a:lstStyle/>
          <a:p>
            <a:pPr algn="ctr" eaLnBrk="1" hangingPunct="1">
              <a:defRPr/>
            </a:pPr>
            <a:r>
              <a:rPr lang="ru-RU" i="1" smtClean="0">
                <a:ln>
                  <a:noFill/>
                </a:ln>
                <a:solidFill>
                  <a:srgbClr val="006600"/>
                </a:solidFill>
                <a:effectLst/>
                <a:latin typeface="Arial" charset="0"/>
              </a:rPr>
              <a:t>запиши</a:t>
            </a:r>
          </a:p>
        </p:txBody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Big – </a:t>
            </a:r>
            <a:r>
              <a:rPr lang="ru-RU" smtClean="0">
                <a:latin typeface="Arial" charset="0"/>
              </a:rPr>
              <a:t>большой</a:t>
            </a:r>
            <a:r>
              <a:rPr lang="ru-RU" b="1" smtClean="0">
                <a:latin typeface="Arial" charset="0"/>
              </a:rPr>
              <a:t>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Small</a:t>
            </a:r>
            <a:r>
              <a:rPr lang="ru-RU" b="1" smtClean="0">
                <a:latin typeface="Arial" charset="0"/>
              </a:rPr>
              <a:t> – </a:t>
            </a:r>
            <a:r>
              <a:rPr lang="ru-RU" smtClean="0">
                <a:latin typeface="Arial" charset="0"/>
              </a:rPr>
              <a:t>маленький</a:t>
            </a:r>
            <a:r>
              <a:rPr lang="ru-RU" b="1" smtClean="0">
                <a:latin typeface="Arial" charset="0"/>
              </a:rPr>
              <a:t> 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Dangerous</a:t>
            </a:r>
            <a:r>
              <a:rPr lang="ru-RU" b="1" smtClean="0">
                <a:latin typeface="Arial" charset="0"/>
              </a:rPr>
              <a:t> – </a:t>
            </a:r>
            <a:r>
              <a:rPr lang="ru-RU" smtClean="0">
                <a:latin typeface="Arial" charset="0"/>
              </a:rPr>
              <a:t>опасный</a:t>
            </a:r>
            <a:r>
              <a:rPr lang="ru-RU" b="1" smtClean="0">
                <a:latin typeface="Arial" charset="0"/>
              </a:rPr>
              <a:t>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Huge</a:t>
            </a:r>
            <a:r>
              <a:rPr lang="ru-RU" b="1" smtClean="0">
                <a:latin typeface="Arial" charset="0"/>
              </a:rPr>
              <a:t> – </a:t>
            </a:r>
            <a:r>
              <a:rPr lang="ru-RU" smtClean="0">
                <a:latin typeface="Arial" charset="0"/>
              </a:rPr>
              <a:t>огромный</a:t>
            </a:r>
            <a:r>
              <a:rPr lang="ru-RU" b="1" smtClean="0">
                <a:latin typeface="Arial" charset="0"/>
              </a:rPr>
              <a:t>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Friendly</a:t>
            </a:r>
            <a:r>
              <a:rPr lang="ru-RU" b="1" smtClean="0">
                <a:latin typeface="Arial" charset="0"/>
              </a:rPr>
              <a:t> – </a:t>
            </a:r>
            <a:r>
              <a:rPr lang="ru-RU" smtClean="0">
                <a:latin typeface="Arial" charset="0"/>
              </a:rPr>
              <a:t>дружелюбный</a:t>
            </a:r>
            <a:r>
              <a:rPr lang="ru-RU" b="1" smtClean="0">
                <a:latin typeface="Arial" charset="0"/>
              </a:rPr>
              <a:t>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Unfriendly</a:t>
            </a:r>
            <a:r>
              <a:rPr lang="ru-RU" b="1" smtClean="0">
                <a:latin typeface="Arial" charset="0"/>
              </a:rPr>
              <a:t> – </a:t>
            </a:r>
            <a:r>
              <a:rPr lang="ru-RU" smtClean="0">
                <a:latin typeface="Arial" charset="0"/>
              </a:rPr>
              <a:t>недружелюбный</a:t>
            </a:r>
            <a:r>
              <a:rPr lang="ru-RU" b="1" smtClean="0">
                <a:latin typeface="Arial" charset="0"/>
              </a:rPr>
              <a:t>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Frightening</a:t>
            </a:r>
            <a:r>
              <a:rPr lang="ru-RU" b="1" smtClean="0">
                <a:latin typeface="Arial" charset="0"/>
              </a:rPr>
              <a:t> – </a:t>
            </a:r>
            <a:r>
              <a:rPr lang="ru-RU" smtClean="0">
                <a:latin typeface="Arial" charset="0"/>
              </a:rPr>
              <a:t>страшный</a:t>
            </a:r>
            <a:r>
              <a:rPr lang="ru-RU" b="1" smtClean="0">
                <a:latin typeface="Arial" charset="0"/>
              </a:rPr>
              <a:t>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r>
              <a:rPr lang="en-US" b="1" smtClean="0">
                <a:latin typeface="Arial" charset="0"/>
              </a:rPr>
              <a:t>Large</a:t>
            </a:r>
            <a:r>
              <a:rPr lang="ru-RU" b="1" smtClean="0">
                <a:latin typeface="Arial" charset="0"/>
              </a:rPr>
              <a:t> – </a:t>
            </a:r>
            <a:r>
              <a:rPr lang="ru-RU" smtClean="0">
                <a:latin typeface="Arial" charset="0"/>
              </a:rPr>
              <a:t>большой</a:t>
            </a:r>
            <a:r>
              <a:rPr lang="ru-RU" b="1" smtClean="0">
                <a:latin typeface="Arial" charset="0"/>
              </a:rPr>
              <a:t> </a:t>
            </a:r>
            <a:endParaRPr lang="en-US" b="1" smtClean="0">
              <a:latin typeface="Arial" charset="0"/>
            </a:endParaRPr>
          </a:p>
          <a:p>
            <a:pPr eaLnBrk="1" hangingPunct="1">
              <a:buFont typeface="Wingdings 2" pitchFamily="18" charset="2"/>
              <a:buNone/>
            </a:pPr>
            <a:endParaRPr lang="ru-RU" b="1" smtClean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715</TotalTime>
  <Words>73</Words>
  <Application>Microsoft Office PowerPoint</Application>
  <PresentationFormat>Экран (4:3)</PresentationFormat>
  <Paragraphs>39</Paragraphs>
  <Slides>17</Slides>
  <Notes>9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5" baseType="lpstr">
      <vt:lpstr>Arial</vt:lpstr>
      <vt:lpstr>Constantia</vt:lpstr>
      <vt:lpstr>Wingdings 2</vt:lpstr>
      <vt:lpstr>Calibri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запиши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Женюля</dc:creator>
  <dc:description>Шаблон оформления
Корпорация Майкрософт</dc:description>
  <cp:lastModifiedBy>Андрей</cp:lastModifiedBy>
  <cp:revision>80</cp:revision>
  <dcterms:created xsi:type="dcterms:W3CDTF">2012-10-30T18:07:54Z</dcterms:created>
  <dcterms:modified xsi:type="dcterms:W3CDTF">2015-01-23T04:04:05Z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