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2"/>
  </p:sldMasterIdLst>
  <p:notesMasterIdLst>
    <p:notesMasterId r:id="rId23"/>
  </p:notesMasterIdLst>
  <p:sldIdLst>
    <p:sldId id="262" r:id="rId3"/>
    <p:sldId id="303" r:id="rId4"/>
    <p:sldId id="306" r:id="rId5"/>
    <p:sldId id="307" r:id="rId6"/>
    <p:sldId id="308" r:id="rId7"/>
    <p:sldId id="319" r:id="rId8"/>
    <p:sldId id="271" r:id="rId9"/>
    <p:sldId id="300" r:id="rId10"/>
    <p:sldId id="312" r:id="rId11"/>
    <p:sldId id="315" r:id="rId12"/>
    <p:sldId id="316" r:id="rId13"/>
    <p:sldId id="320" r:id="rId14"/>
    <p:sldId id="321" r:id="rId15"/>
    <p:sldId id="325" r:id="rId16"/>
    <p:sldId id="317" r:id="rId17"/>
    <p:sldId id="322" r:id="rId18"/>
    <p:sldId id="318" r:id="rId19"/>
    <p:sldId id="323" r:id="rId20"/>
    <p:sldId id="324" r:id="rId21"/>
    <p:sldId id="263" r:id="rId22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6600"/>
    <a:srgbClr val="CCFF66"/>
  </p:clrMru>
</p:presentationPr>
</file>

<file path=ppt/tableStyles.xml><?xml version="1.0" encoding="utf-8"?>
<a:tblStyleLst xmlns:a="http://schemas.openxmlformats.org/drawingml/2006/main" def="{5C22544A-7EE6-4342-B048-85BDC9FD1C3A}"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022" autoAdjust="0"/>
    <p:restoredTop sz="94660"/>
  </p:normalViewPr>
  <p:slideViewPr>
    <p:cSldViewPr>
      <p:cViewPr varScale="1">
        <p:scale>
          <a:sx n="73" d="100"/>
          <a:sy n="73" d="100"/>
        </p:scale>
        <p:origin x="-1266" y="-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14863657-1D3D-42E2-A7E2-C604AF033B01}" type="datetimeFigureOut">
              <a:rPr lang="ru-RU"/>
              <a:pPr>
                <a:defRPr/>
              </a:pPr>
              <a:t>28.01.2015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760CF4E8-9996-479D-BB36-9DAD3A866D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536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454ADCF2-1FE4-4DF9-811A-64C5FD8C066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379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957AB6F-0CAA-4DBE-A9D0-EE6F4A3FE9C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584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A763D75-50EF-494F-B4B9-AFD9101B9F0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789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BF1615FE-6D39-43A5-9F7D-3E24543B6FF5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993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B5C0547-C4EE-44D9-A3B0-A51B1E5A508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198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376D2FD-5A9F-4987-8716-90DE5A69B84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403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0AEF768A-28FD-4CD3-A030-50C499A05904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608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C05EECB-C87B-4323-BA18-B553EBFD6F12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4813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4166CF9-E310-491D-B2F9-B57F648B114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017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C22D7FE-0901-433A-83C5-1F9618ED036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222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904A71DC-AB23-4C0A-9A1F-16319E4D7F11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B7D3992-1A0F-44C5-9B08-C6D48787F9D6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5427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7583E754-B1CB-4AFF-822A-33E3E7487F17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20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945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F9C08D07-C8AC-409C-AB5F-C18C57899D9F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150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D8CC91BD-338A-4802-825A-D3413F7B7B78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4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3555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A1302198-6233-4841-978F-94FB9981E8CD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5603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5489A373-9443-4B7B-93DB-21C521FC1B59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765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CAD56BB6-AF82-4699-909F-F60926975EF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29699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36145915-5FAE-4C92-8FCE-85AB58735BFB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31747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81B1D77-E9EE-4B5A-877D-CE1DC1924570}" type="slidenum">
              <a:rPr lang="ru-RU"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ru-RU"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7"/>
          <p:cNvCxnSpPr/>
          <p:nvPr/>
        </p:nvCxnSpPr>
        <p:spPr>
          <a:xfrm>
            <a:off x="146367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12"/>
          <p:cNvCxnSpPr/>
          <p:nvPr/>
        </p:nvCxnSpPr>
        <p:spPr>
          <a:xfrm>
            <a:off x="4708525" y="3549650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Овал 13"/>
          <p:cNvSpPr/>
          <p:nvPr/>
        </p:nvSpPr>
        <p:spPr>
          <a:xfrm>
            <a:off x="4540250" y="3525838"/>
            <a:ext cx="46038" cy="46037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A26325-E798-4C22-B948-E1E89F0BA812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8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C110CE-FF61-4D01-A3B6-CC63B65F83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50B82-95E1-48DF-8075-E756FE9C9A03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A634E2-B60B-4DF9-B7A6-343D5FFD4E7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EB0587-36D9-4EFD-9AD6-CF8DDC3CA698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912CB-116C-4AC4-96D4-8298A294DC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E831A1-1AEE-42AE-83CF-81435D8BB01B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170870-EBF6-42AB-B6F5-8374EDBA60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Прямая соединительная линия 6"/>
          <p:cNvCxnSpPr/>
          <p:nvPr/>
        </p:nvCxnSpPr>
        <p:spPr>
          <a:xfrm>
            <a:off x="685800" y="4916488"/>
            <a:ext cx="7924800" cy="4762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2EB8F7-1553-4555-B067-F331738C8BF8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BA7EBF-F489-49FC-867C-11D094A51B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393E23-8E23-439B-8F25-56ED220A2EE9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76EF72-672A-42D9-9B70-782E95E0E3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Прямая соединительная линия 9"/>
          <p:cNvCxnSpPr/>
          <p:nvPr/>
        </p:nvCxnSpPr>
        <p:spPr>
          <a:xfrm>
            <a:off x="563563" y="2179638"/>
            <a:ext cx="3748087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16"/>
          <p:cNvCxnSpPr/>
          <p:nvPr/>
        </p:nvCxnSpPr>
        <p:spPr>
          <a:xfrm>
            <a:off x="4754563" y="2179638"/>
            <a:ext cx="3749675" cy="1587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B1FDB3-5E0E-4929-9EFB-9F8747867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" name="Дата 6"/>
          <p:cNvSpPr>
            <a:spLocks noGrp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DFB588-0005-4A60-AC38-64C932FDD88A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62EAB4-CA60-40F9-9DD8-9D2E5DF379DA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C4BBC0-4EA1-4825-9AC6-849D89A0BDB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3B13BF-E885-407C-896B-A0E0243AC370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BE93C4-1C9A-4969-B216-3328066DA3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EBC9E4-286A-4DF6-A201-6421816BB114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57B411-4107-40FE-9990-613736A42AD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>
            <a:normAutofit/>
          </a:bodyPr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329762-AA5E-40EF-8B59-F037C5997DE0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6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CCC3CA-2BC4-407E-AD65-DCC5CFCE82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7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Текст 8"/>
          <p:cNvSpPr>
            <a:spLocks noGrp="1"/>
          </p:cNvSpPr>
          <p:nvPr>
            <p:ph type="body" idx="1"/>
          </p:nvPr>
        </p:nvSpPr>
        <p:spPr bwMode="auto">
          <a:xfrm>
            <a:off x="457200" y="1447800"/>
            <a:ext cx="8229600" cy="467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950"/>
            <a:ext cx="2590800" cy="384175"/>
          </a:xfrm>
          <a:prstGeom prst="rect">
            <a:avLst/>
          </a:prstGeom>
        </p:spPr>
        <p:txBody>
          <a:bodyPr vert="horz" anchor="ctr" anchorCtr="0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5686FBF9-A79F-4139-8DC7-CCEC297176CD}" type="datetimeFigureOut">
              <a:rPr lang="en-US"/>
              <a:pPr>
                <a:defRPr/>
              </a:pPr>
              <a:t>1/28/2015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950"/>
            <a:ext cx="3581400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725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600" baseline="0" smtClean="0">
                <a:solidFill>
                  <a:schemeClr val="tx2"/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162AE35-B38F-4BF8-B1B8-9B76805D15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8" r:id="rId1"/>
    <p:sldLayoutId id="2147483702" r:id="rId2"/>
    <p:sldLayoutId id="2147483709" r:id="rId3"/>
    <p:sldLayoutId id="2147483703" r:id="rId4"/>
    <p:sldLayoutId id="2147483710" r:id="rId5"/>
    <p:sldLayoutId id="2147483704" r:id="rId6"/>
    <p:sldLayoutId id="2147483705" r:id="rId7"/>
    <p:sldLayoutId id="2147483711" r:id="rId8"/>
    <p:sldLayoutId id="2147483712" r:id="rId9"/>
    <p:sldLayoutId id="2147483706" r:id="rId10"/>
    <p:sldLayoutId id="2147483707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lang="en-US" sz="4200" kern="1200" spc="-10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rgbClr val="F9F9F9"/>
          </a:solidFill>
          <a:latin typeface="Constantia" pitchFamily="18" charset="0"/>
        </a:defRPr>
      </a:lvl9pPr>
    </p:titleStyle>
    <p:bodyStyle>
      <a:lvl1pPr marL="273050" indent="-273050" algn="l" rtl="0" fontAlgn="base">
        <a:spcBef>
          <a:spcPts val="600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4888" indent="-228600" algn="l" rtl="0" fontAlgn="base">
        <a:spcBef>
          <a:spcPts val="300"/>
        </a:spcBef>
        <a:spcAft>
          <a:spcPct val="0"/>
        </a:spcAft>
        <a:buClr>
          <a:srgbClr val="B37732"/>
        </a:buClr>
        <a:buSzPct val="85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79525" indent="-228600" algn="l" rtl="0" fontAlgn="base">
        <a:spcBef>
          <a:spcPts val="300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163" indent="-228600" algn="l" rtl="0" fontAlgn="base">
        <a:spcBef>
          <a:spcPts val="338"/>
        </a:spcBef>
        <a:spcAft>
          <a:spcPct val="0"/>
        </a:spcAft>
        <a:buClr>
          <a:srgbClr val="D6903D"/>
        </a:buClr>
        <a:buSzPct val="85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png"/><Relationship Id="rId3" Type="http://schemas.openxmlformats.org/officeDocument/2006/relationships/image" Target="../media/image28.png"/><Relationship Id="rId7" Type="http://schemas.openxmlformats.org/officeDocument/2006/relationships/image" Target="../media/image32.png"/><Relationship Id="rId12" Type="http://schemas.openxmlformats.org/officeDocument/2006/relationships/image" Target="../media/image37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1.png"/><Relationship Id="rId11" Type="http://schemas.openxmlformats.org/officeDocument/2006/relationships/image" Target="../media/image36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2.png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24075" y="1398588"/>
            <a:ext cx="5040313" cy="647700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3600" b="1" dirty="0" smtClean="0"/>
              <a:t>Unit 6 Lesson </a:t>
            </a:r>
            <a:r>
              <a:rPr lang="ru-RU" sz="3600" b="1" dirty="0" smtClean="0"/>
              <a:t>2</a:t>
            </a:r>
            <a:endParaRPr lang="ru-RU" sz="36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1" y="1772817"/>
            <a:ext cx="8136904" cy="1656183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sz="7200" b="1" u="sng" smtClean="0"/>
              <a:t>Native Americans</a:t>
            </a:r>
            <a:endParaRPr lang="ru-RU" sz="8000" b="1" u="sng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04863" y="404813"/>
            <a:ext cx="7461250" cy="9810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n-US" sz="3600" b="1" dirty="0">
                <a:latin typeface="+mj-lt"/>
                <a:ea typeface="+mj-ea"/>
                <a:cs typeface="+mj-cs"/>
              </a:rPr>
              <a:t>New Millennium ENGLISH 5</a:t>
            </a:r>
            <a:endParaRPr lang="ru-RU" sz="3600" b="1" dirty="0"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5" y="260350"/>
            <a:ext cx="86820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912813"/>
            <a:ext cx="2900362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2565400"/>
            <a:ext cx="3286125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97300" y="3573463"/>
            <a:ext cx="3305175" cy="298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06388" y="912813"/>
            <a:ext cx="5126037" cy="197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>
            <a:off x="2383484" y="1162845"/>
            <a:ext cx="2023953" cy="370631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395460" y="1776501"/>
            <a:ext cx="3264772" cy="57237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2699792" y="2495534"/>
            <a:ext cx="1109356" cy="136551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3277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3178175"/>
            <a:ext cx="32861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5" y="260350"/>
            <a:ext cx="86820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80063" y="912813"/>
            <a:ext cx="2900362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3178175"/>
            <a:ext cx="32861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97300" y="3573463"/>
            <a:ext cx="3305175" cy="298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34950" y="912813"/>
            <a:ext cx="53213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 flipH="1">
            <a:off x="1547664" y="1484784"/>
            <a:ext cx="1008112" cy="244827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421489" y="1984080"/>
            <a:ext cx="2518663" cy="288508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809148" y="2495534"/>
            <a:ext cx="4003212" cy="21338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2888" y="692150"/>
            <a:ext cx="8813800" cy="5278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2575" y="1557338"/>
            <a:ext cx="87439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9750" y="692150"/>
          <a:ext cx="8135938" cy="5616575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356151"/>
                <a:gridCol w="1265740"/>
                <a:gridCol w="904101"/>
                <a:gridCol w="813689"/>
                <a:gridCol w="904101"/>
                <a:gridCol w="904101"/>
                <a:gridCol w="1989023"/>
              </a:tblGrid>
              <a:tr h="936104"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Утвердительная форма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Вопросительная форма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effectLst/>
                        </a:rPr>
                        <a:t>Отрицательная форма</a:t>
                      </a:r>
                      <a:endParaRPr lang="ru-RU" sz="2400" b="1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>
                    <a:solidFill>
                      <a:schemeClr val="accent2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8052"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</a:rPr>
                        <a:t>...  +</a:t>
                      </a:r>
                      <a:r>
                        <a:rPr lang="en-US" sz="2800" b="1" dirty="0">
                          <a:solidFill>
                            <a:srgbClr val="FF0066"/>
                          </a:solidFill>
                          <a:effectLst/>
                        </a:rPr>
                        <a:t>  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  <a:effectLst/>
                        </a:rPr>
                        <a:t>V</a:t>
                      </a:r>
                      <a:r>
                        <a:rPr lang="en-US" sz="2800" b="1" dirty="0" smtClean="0">
                          <a:solidFill>
                            <a:srgbClr val="FF0066"/>
                          </a:solidFill>
                          <a:effectLst/>
                        </a:rPr>
                        <a:t>2/</a:t>
                      </a:r>
                      <a:r>
                        <a:rPr lang="en-US" sz="2800" b="1" dirty="0" err="1" smtClean="0">
                          <a:solidFill>
                            <a:srgbClr val="FF0066"/>
                          </a:solidFill>
                          <a:effectLst/>
                        </a:rPr>
                        <a:t>ed</a:t>
                      </a:r>
                      <a:endParaRPr lang="en-US" sz="2800" b="1" dirty="0">
                        <a:solidFill>
                          <a:srgbClr val="FF0066"/>
                        </a:solidFill>
                        <a:effectLst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C00000"/>
                          </a:solidFill>
                          <a:effectLst/>
                        </a:rPr>
                        <a:t>Did </a:t>
                      </a:r>
                      <a:r>
                        <a:rPr lang="en-US" sz="2800" b="1" dirty="0" smtClean="0">
                          <a:solidFill>
                            <a:schemeClr val="bg1"/>
                          </a:solidFill>
                          <a:effectLst/>
                        </a:rPr>
                        <a:t>+</a:t>
                      </a: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</a:rPr>
                        <a:t>  </a:t>
                      </a:r>
                      <a:r>
                        <a:rPr lang="en-US" sz="2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ru-RU" sz="2800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 </a:t>
                      </a:r>
                      <a:r>
                        <a:rPr lang="en-US" sz="2800" b="1" dirty="0" smtClean="0">
                          <a:solidFill>
                            <a:schemeClr val="bg1"/>
                          </a:solidFill>
                          <a:effectLst/>
                        </a:rPr>
                        <a:t>+</a:t>
                      </a:r>
                      <a:r>
                        <a:rPr lang="en-US" sz="2800" b="1" dirty="0" smtClean="0">
                          <a:solidFill>
                            <a:schemeClr val="tx1"/>
                          </a:solidFill>
                          <a:effectLst/>
                        </a:rPr>
                        <a:t>V1</a:t>
                      </a:r>
                      <a:r>
                        <a:rPr lang="en-US" sz="2800" b="1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</a:rPr>
                        <a:t>?</a:t>
                      </a: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chemeClr val="bg1"/>
                          </a:solidFill>
                          <a:effectLst/>
                        </a:rPr>
                        <a:t>...</a:t>
                      </a:r>
                      <a:r>
                        <a:rPr lang="en-US" sz="2800" b="1" dirty="0">
                          <a:solidFill>
                            <a:srgbClr val="C00000"/>
                          </a:solidFill>
                          <a:effectLst/>
                        </a:rPr>
                        <a:t> did not </a:t>
                      </a:r>
                      <a:r>
                        <a:rPr lang="en-US" sz="2800" b="1" dirty="0" smtClean="0">
                          <a:solidFill>
                            <a:schemeClr val="bg1"/>
                          </a:solidFill>
                          <a:effectLst/>
                        </a:rPr>
                        <a:t>+</a:t>
                      </a:r>
                      <a:r>
                        <a:rPr lang="en-US" sz="2800" b="1" baseline="0" dirty="0" smtClean="0">
                          <a:solidFill>
                            <a:schemeClr val="bg1"/>
                          </a:solidFill>
                          <a:effectLst/>
                        </a:rPr>
                        <a:t> </a:t>
                      </a:r>
                      <a:r>
                        <a:rPr lang="en-US" sz="2800" b="1" baseline="0" dirty="0" smtClean="0">
                          <a:solidFill>
                            <a:schemeClr val="tx1"/>
                          </a:solidFill>
                          <a:effectLst/>
                        </a:rPr>
                        <a:t>V1</a:t>
                      </a:r>
                      <a:endParaRPr lang="en-US" sz="2800" b="1" dirty="0">
                        <a:solidFill>
                          <a:schemeClr val="tx1"/>
                        </a:solidFill>
                        <a:effectLst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404156"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US" sz="2800" dirty="0">
                          <a:effectLst/>
                        </a:rPr>
                        <a:t> play</a:t>
                      </a:r>
                      <a:r>
                        <a:rPr lang="en-US" sz="2800" dirty="0">
                          <a:solidFill>
                            <a:srgbClr val="FF0066"/>
                          </a:solidFill>
                          <a:effectLst/>
                        </a:rPr>
                        <a:t>ed</a:t>
                      </a:r>
                      <a:r>
                        <a:rPr lang="en-US" sz="2800" dirty="0">
                          <a:effectLst/>
                        </a:rPr>
                        <a:t>.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2800" dirty="0">
                          <a:effectLst/>
                        </a:rPr>
                        <a:t>Я играл.</a:t>
                      </a:r>
                      <a:endParaRPr lang="ru-RU" sz="28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effectLst/>
                        </a:rPr>
                        <a:t>Did</a:t>
                      </a:r>
                      <a:r>
                        <a:rPr lang="en-US" sz="2800" dirty="0">
                          <a:effectLst/>
                        </a:rPr>
                        <a:t> </a:t>
                      </a: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I</a:t>
                      </a:r>
                      <a:r>
                        <a:rPr lang="en-US" sz="2800" dirty="0">
                          <a:effectLst/>
                        </a:rPr>
                        <a:t> play?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Я </a:t>
                      </a:r>
                      <a:r>
                        <a:rPr lang="en-US" sz="2800" dirty="0" err="1">
                          <a:effectLst/>
                        </a:rPr>
                        <a:t>играл</a:t>
                      </a:r>
                      <a:r>
                        <a:rPr lang="en-US" sz="2800" dirty="0">
                          <a:effectLst/>
                        </a:rPr>
                        <a:t>?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FFC000"/>
                          </a:solidFill>
                          <a:effectLst/>
                        </a:rPr>
                        <a:t>I </a:t>
                      </a:r>
                      <a:r>
                        <a:rPr lang="en-US" sz="2800" b="1" dirty="0">
                          <a:solidFill>
                            <a:srgbClr val="FF0000"/>
                          </a:solidFill>
                          <a:effectLst/>
                        </a:rPr>
                        <a:t>did not </a:t>
                      </a:r>
                      <a:r>
                        <a:rPr lang="en-US" sz="2800" b="0" dirty="0">
                          <a:solidFill>
                            <a:schemeClr val="bg1"/>
                          </a:solidFill>
                          <a:effectLst/>
                        </a:rPr>
                        <a:t>(=</a:t>
                      </a:r>
                      <a:r>
                        <a:rPr lang="en-US" sz="2800" b="0" dirty="0">
                          <a:solidFill>
                            <a:srgbClr val="FF0000"/>
                          </a:solidFill>
                          <a:effectLst/>
                        </a:rPr>
                        <a:t>didn't</a:t>
                      </a:r>
                      <a:r>
                        <a:rPr lang="en-US" sz="2800" b="0" dirty="0">
                          <a:solidFill>
                            <a:schemeClr val="bg1"/>
                          </a:solidFill>
                          <a:effectLst/>
                        </a:rPr>
                        <a:t>)</a:t>
                      </a:r>
                      <a:r>
                        <a:rPr lang="en-US" sz="2800" b="0" dirty="0">
                          <a:solidFill>
                            <a:srgbClr val="FF0000"/>
                          </a:solidFill>
                          <a:effectLst/>
                        </a:rPr>
                        <a:t> </a:t>
                      </a:r>
                      <a:r>
                        <a:rPr lang="en-US" sz="2800" dirty="0">
                          <a:effectLst/>
                        </a:rPr>
                        <a:t>play.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Я </a:t>
                      </a:r>
                      <a:r>
                        <a:rPr lang="en-US" sz="2800" dirty="0" err="1">
                          <a:effectLst/>
                        </a:rPr>
                        <a:t>не</a:t>
                      </a:r>
                      <a:r>
                        <a:rPr lang="en-US" sz="2800" dirty="0">
                          <a:effectLst/>
                        </a:rPr>
                        <a:t> </a:t>
                      </a:r>
                      <a:r>
                        <a:rPr lang="en-US" sz="2800" dirty="0" err="1">
                          <a:effectLst/>
                        </a:rPr>
                        <a:t>играл</a:t>
                      </a:r>
                      <a:r>
                        <a:rPr lang="en-US" sz="2800" dirty="0">
                          <a:effectLst/>
                        </a:rPr>
                        <a:t>.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808313"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He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She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It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We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You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They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effectLst/>
                        </a:rPr>
                        <a:t>play</a:t>
                      </a:r>
                      <a:r>
                        <a:rPr lang="en-US" sz="2800" b="1" dirty="0">
                          <a:solidFill>
                            <a:srgbClr val="FF0066"/>
                          </a:solidFill>
                          <a:effectLst/>
                        </a:rPr>
                        <a:t>ed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b="1" dirty="0">
                          <a:solidFill>
                            <a:srgbClr val="FF0000"/>
                          </a:solidFill>
                          <a:effectLst/>
                        </a:rPr>
                        <a:t>Did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he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she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it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we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you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they</a:t>
                      </a: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>
                          <a:effectLst/>
                        </a:rPr>
                        <a:t>play?</a:t>
                      </a:r>
                      <a:endParaRPr lang="en-US" sz="280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He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She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It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We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You</a:t>
                      </a:r>
                    </a:p>
                    <a:p>
                      <a:pPr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chemeClr val="tx2">
                              <a:lumMod val="50000"/>
                            </a:schemeClr>
                          </a:solidFill>
                          <a:effectLst/>
                        </a:rPr>
                        <a:t>They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solidFill>
                            <a:srgbClr val="FF0000"/>
                          </a:solidFill>
                          <a:effectLst/>
                        </a:rPr>
                        <a:t>did not </a:t>
                      </a:r>
                      <a:r>
                        <a:rPr lang="en-US" sz="2800" dirty="0">
                          <a:effectLst/>
                        </a:rPr>
                        <a:t>play</a:t>
                      </a:r>
                    </a:p>
                    <a:p>
                      <a:pPr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800" dirty="0">
                          <a:effectLst/>
                        </a:rPr>
                        <a:t>=(</a:t>
                      </a:r>
                      <a:r>
                        <a:rPr lang="en-US" sz="2800" dirty="0">
                          <a:solidFill>
                            <a:srgbClr val="FF0000"/>
                          </a:solidFill>
                          <a:effectLst/>
                        </a:rPr>
                        <a:t>didn't</a:t>
                      </a:r>
                      <a:r>
                        <a:rPr lang="en-US" sz="2800" dirty="0">
                          <a:effectLst/>
                        </a:rPr>
                        <a:t> play)</a:t>
                      </a:r>
                      <a:endParaRPr lang="en-US" sz="2800" dirty="0">
                        <a:solidFill>
                          <a:schemeClr val="bg1"/>
                        </a:solidFill>
                        <a:effectLst/>
                      </a:endParaRPr>
                    </a:p>
                  </a:txBody>
                  <a:tcPr marL="0" marR="0" marT="0" marB="0" anchor="ctr"/>
                </a:tc>
              </a:tr>
            </a:tbl>
          </a:graphicData>
        </a:graphic>
      </p:graphicFrame>
      <p:sp>
        <p:nvSpPr>
          <p:cNvPr id="40991" name="Rectangle 1"/>
          <p:cNvSpPr>
            <a:spLocks noChangeArrowheads="1"/>
          </p:cNvSpPr>
          <p:nvPr/>
        </p:nvSpPr>
        <p:spPr bwMode="auto">
          <a:xfrm>
            <a:off x="1651000" y="2141538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tIns="0" bIns="0" anchor="ctr">
            <a:spAutoFit/>
          </a:bodyPr>
          <a:lstStyle/>
          <a:p>
            <a:r>
              <a:rPr lang="ru-RU" altLang="ru-RU" sz="1100" b="1"/>
              <a:t> </a:t>
            </a:r>
          </a:p>
          <a:p>
            <a:pPr eaLnBrk="0" hangingPunct="0"/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390650" y="692150"/>
            <a:ext cx="6742113" cy="198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010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36725" y="2952750"/>
            <a:ext cx="6049963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3"/>
          <a:srcRect/>
          <a:stretch/>
        </p:blipFill>
        <p:spPr bwMode="auto">
          <a:xfrm>
            <a:off x="119063" y="1497013"/>
            <a:ext cx="4740275" cy="257968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4"/>
          <a:srcRect/>
          <a:stretch/>
        </p:blipFill>
        <p:spPr bwMode="auto">
          <a:xfrm>
            <a:off x="1692275" y="4240213"/>
            <a:ext cx="6335713" cy="23479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5"/>
          <a:srcRect/>
          <a:stretch/>
        </p:blipFill>
        <p:spPr bwMode="auto">
          <a:xfrm>
            <a:off x="5164138" y="1497013"/>
            <a:ext cx="3722687" cy="242411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  <a:extLst>
            <a:ext uri="{909E8E84-426E-40DD-AFC4-6F175D3DCCD1}"/>
            <a:ext uri="{91240B29-F687-4F45-9708-019B960494DF}"/>
          </a:extLst>
        </p:spPr>
      </p:pic>
      <p:sp>
        <p:nvSpPr>
          <p:cNvPr id="5" name="TextBox 4"/>
          <p:cNvSpPr txBox="1"/>
          <p:nvPr/>
        </p:nvSpPr>
        <p:spPr>
          <a:xfrm>
            <a:off x="857250" y="50800"/>
            <a:ext cx="7777163" cy="14462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300" dirty="0">
                <a:latin typeface="+mj-lt"/>
                <a:ea typeface="+mj-ea"/>
                <a:cs typeface="+mj-cs"/>
              </a:rPr>
              <a:t>Окончание </a:t>
            </a:r>
            <a:r>
              <a:rPr lang="en-US" sz="4400" b="1" spc="3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–</a:t>
            </a:r>
            <a:r>
              <a:rPr lang="en-US" sz="4400" b="1" spc="300" dirty="0" err="1">
                <a:solidFill>
                  <a:srgbClr val="FF0000"/>
                </a:solidFill>
                <a:latin typeface="+mj-lt"/>
                <a:ea typeface="+mj-ea"/>
                <a:cs typeface="+mj-cs"/>
              </a:rPr>
              <a:t>ed</a:t>
            </a:r>
            <a:r>
              <a:rPr lang="ru-RU" sz="4400" b="1" spc="300" dirty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 </a:t>
            </a:r>
            <a:r>
              <a:rPr lang="ru-RU" sz="4400" b="1" spc="300" dirty="0">
                <a:latin typeface="+mj-lt"/>
                <a:ea typeface="+mj-ea"/>
                <a:cs typeface="+mj-cs"/>
              </a:rPr>
              <a:t>читается по-разному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844675"/>
            <a:ext cx="8745538" cy="3097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915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76288" y="962025"/>
            <a:ext cx="8007350" cy="774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067175" y="1349375"/>
            <a:ext cx="1441450" cy="52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443663" y="1431925"/>
            <a:ext cx="2046287" cy="45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724275" y="2017713"/>
            <a:ext cx="2300288" cy="538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610350" y="1992313"/>
            <a:ext cx="1768475" cy="588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811588" y="2787650"/>
            <a:ext cx="2125662" cy="65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081463" y="3573463"/>
            <a:ext cx="158591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2" name="Picture 8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6677025" y="2752725"/>
            <a:ext cx="1635125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3" name="Picture 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200150" y="1431925"/>
            <a:ext cx="1584325" cy="58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4240213" y="4221163"/>
            <a:ext cx="126841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1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4081463" y="4941888"/>
            <a:ext cx="1652587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5288" y="333375"/>
            <a:ext cx="8408987" cy="187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1619672" y="2420888"/>
            <a:ext cx="936104" cy="3600400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ru-RU" sz="6600" b="1" smtClean="0">
                <a:solidFill>
                  <a:schemeClr val="tx1"/>
                </a:solidFill>
              </a:rPr>
              <a:t>1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6600" b="1" smtClean="0">
                <a:solidFill>
                  <a:schemeClr val="tx1"/>
                </a:solidFill>
              </a:rPr>
              <a:t>2</a:t>
            </a:r>
          </a:p>
          <a:p>
            <a:pPr fontAlgn="auto">
              <a:spcAft>
                <a:spcPts val="0"/>
              </a:spcAft>
              <a:defRPr/>
            </a:pPr>
            <a:r>
              <a:rPr lang="ru-RU" sz="6600" b="1">
                <a:solidFill>
                  <a:schemeClr val="tx1"/>
                </a:solidFill>
              </a:rPr>
              <a:t>3</a:t>
            </a: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7313500" y="2563886"/>
            <a:ext cx="936104" cy="9361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sz="6600" b="1" smtClean="0">
                <a:solidFill>
                  <a:schemeClr val="tx1"/>
                </a:solidFill>
              </a:rPr>
              <a:t>B</a:t>
            </a:r>
            <a:endParaRPr lang="ru-RU" sz="6600" b="1">
              <a:solidFill>
                <a:schemeClr val="tx1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7330446" y="3484679"/>
            <a:ext cx="936104" cy="9361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sz="6600" b="1">
                <a:solidFill>
                  <a:schemeClr val="tx1"/>
                </a:solidFill>
              </a:rPr>
              <a:t>A</a:t>
            </a:r>
            <a:endParaRPr lang="ru-RU" sz="6600" b="1">
              <a:solidFill>
                <a:schemeClr val="tx1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7305472" y="4508102"/>
            <a:ext cx="936104" cy="936104"/>
          </a:xfrm>
          <a:prstGeom prst="rect">
            <a:avLst/>
          </a:prstGeom>
        </p:spPr>
        <p:txBody>
          <a:bodyPr/>
          <a:lstStyle>
            <a:lvl1pPr algn="l" rtl="0" eaLnBrk="1" latinLnBrk="0" hangingPunct="1">
              <a:spcBef>
                <a:spcPct val="0"/>
              </a:spcBef>
              <a:buNone/>
              <a:defRPr kumimoji="0" lang="en-US" sz="4200" b="0" kern="1200" spc="-100" baseline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prstClr val="black">
                      <a:alpha val="70000"/>
                    </a:prstClr>
                  </a:innerShdw>
                </a:effectLst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sz="6600" b="1">
                <a:solidFill>
                  <a:schemeClr val="tx1"/>
                </a:solidFill>
              </a:rPr>
              <a:t>C</a:t>
            </a:r>
            <a:endParaRPr lang="ru-RU" sz="6600" b="1">
              <a:solidFill>
                <a:schemeClr val="tx1"/>
              </a:solidFill>
            </a:endParaRPr>
          </a:p>
        </p:txBody>
      </p:sp>
      <p:pic>
        <p:nvPicPr>
          <p:cNvPr id="5120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489200" y="2260600"/>
            <a:ext cx="1371600" cy="122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7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506663" y="3525838"/>
            <a:ext cx="1354137" cy="121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08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33650" y="4724400"/>
            <a:ext cx="1327150" cy="1198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260350"/>
            <a:ext cx="8239125" cy="349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1950" y="4221163"/>
            <a:ext cx="8251825" cy="1439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350" y="4005263"/>
            <a:ext cx="6400800" cy="1273175"/>
          </a:xfrm>
        </p:spPr>
        <p:txBody>
          <a:bodyPr>
            <a:normAutofit/>
          </a:bodyPr>
          <a:lstStyle/>
          <a:p>
            <a:pPr fontAlgn="auto">
              <a:spcAft>
                <a:spcPts val="0"/>
              </a:spcAft>
              <a:buFont typeface="Wingdings 2"/>
              <a:buNone/>
              <a:defRPr/>
            </a:pPr>
            <a:r>
              <a:rPr lang="en-US" sz="4400" b="1" dirty="0" smtClean="0"/>
              <a:t> </a:t>
            </a:r>
            <a:r>
              <a:rPr lang="en-US" sz="4400" b="1" dirty="0" smtClean="0">
                <a:solidFill>
                  <a:srgbClr val="7030A0"/>
                </a:solidFill>
              </a:rPr>
              <a:t>WB Unit 6 Lesson 2</a:t>
            </a:r>
            <a:endParaRPr lang="ru-RU" sz="4400" b="1" dirty="0">
              <a:solidFill>
                <a:srgbClr val="7030A0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412776"/>
            <a:ext cx="7630616" cy="2736303"/>
          </a:xfrm>
        </p:spPr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sz="7200" b="1" u="sng" smtClean="0">
                <a:solidFill>
                  <a:srgbClr val="0070C0"/>
                </a:solidFill>
              </a:rPr>
              <a:t>HW:</a:t>
            </a:r>
            <a:r>
              <a:rPr sz="7200" b="1" smtClean="0">
                <a:solidFill>
                  <a:srgbClr val="0070C0"/>
                </a:solidFill>
              </a:rPr>
              <a:t/>
            </a:r>
            <a:br>
              <a:rPr sz="7200" b="1" smtClean="0">
                <a:solidFill>
                  <a:srgbClr val="0070C0"/>
                </a:solidFill>
              </a:rPr>
            </a:br>
            <a:r>
              <a:rPr sz="7200" b="1" smtClean="0">
                <a:solidFill>
                  <a:srgbClr val="0070C0"/>
                </a:solidFill>
              </a:rPr>
              <a:t> </a:t>
            </a:r>
            <a:r>
              <a:rPr sz="5400" b="1" smtClean="0">
                <a:solidFill>
                  <a:schemeClr val="tx1"/>
                </a:solidFill>
              </a:rPr>
              <a:t>GS 13 p.162</a:t>
            </a:r>
            <a:br>
              <a:rPr sz="5400" b="1" smtClean="0">
                <a:solidFill>
                  <a:schemeClr val="tx1"/>
                </a:solidFill>
              </a:rPr>
            </a:br>
            <a:r>
              <a:rPr sz="5400" b="1" smtClean="0">
                <a:solidFill>
                  <a:schemeClr val="tx1"/>
                </a:solidFill>
              </a:rPr>
              <a:t>ex.1b p.80</a:t>
            </a:r>
            <a:br>
              <a:rPr sz="5400" b="1" smtClean="0">
                <a:solidFill>
                  <a:schemeClr val="tx1"/>
                </a:solidFill>
              </a:rPr>
            </a:br>
            <a:r>
              <a:rPr sz="5400" b="1" smtClean="0">
                <a:solidFill>
                  <a:schemeClr val="tx1"/>
                </a:solidFill>
              </a:rPr>
              <a:t/>
            </a:r>
            <a:br>
              <a:rPr sz="5400" b="1" smtClean="0">
                <a:solidFill>
                  <a:schemeClr val="tx1"/>
                </a:solidFill>
              </a:rPr>
            </a:br>
            <a:endParaRPr lang="ru-RU" sz="5400" b="1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4213" y="333375"/>
            <a:ext cx="7362825" cy="2668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61950" y="3716338"/>
            <a:ext cx="8251825" cy="144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988" y="260350"/>
            <a:ext cx="85613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2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1341438"/>
            <a:ext cx="8718550" cy="3887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777875" y="3500438"/>
            <a:ext cx="13970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They were</a:t>
            </a:r>
            <a:endParaRPr lang="ru-RU" sz="2000" b="1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900113" y="4076700"/>
            <a:ext cx="13954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They were</a:t>
            </a:r>
            <a:endParaRPr lang="ru-RU" sz="2000" b="1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900113" y="4489450"/>
            <a:ext cx="1395412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>
                <a:solidFill>
                  <a:srgbClr val="FF0000"/>
                </a:solidFill>
                <a:latin typeface="Constantia" pitchFamily="18" charset="0"/>
              </a:rPr>
              <a:t>They were</a:t>
            </a:r>
            <a:endParaRPr lang="ru-RU" sz="2000" b="1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988" y="260350"/>
            <a:ext cx="8561387" cy="936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88900" y="1454150"/>
            <a:ext cx="8880475" cy="427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6588125" y="2420938"/>
            <a:ext cx="10160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It was</a:t>
            </a:r>
            <a:endParaRPr lang="ru-RU" sz="2400" b="1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1979613" y="4076700"/>
            <a:ext cx="1008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 b="1">
                <a:solidFill>
                  <a:srgbClr val="FF0000"/>
                </a:solidFill>
                <a:latin typeface="Constantia" pitchFamily="18" charset="0"/>
              </a:rPr>
              <a:t>it was</a:t>
            </a:r>
            <a:endParaRPr lang="ru-RU" sz="2400" b="1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1325" y="2243138"/>
            <a:ext cx="8337550" cy="1101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3203575" y="3789363"/>
            <a:ext cx="208915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 i="1">
                <a:solidFill>
                  <a:srgbClr val="FF0000"/>
                </a:solidFill>
                <a:latin typeface="Constantia" pitchFamily="18" charset="0"/>
              </a:rPr>
              <a:t>p.80</a:t>
            </a:r>
            <a:endParaRPr lang="ru-RU" sz="4000" i="1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857250" y="50800"/>
            <a:ext cx="7777163" cy="7683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4400" b="1" spc="300" dirty="0">
                <a:latin typeface="+mj-lt"/>
                <a:ea typeface="+mj-ea"/>
                <a:cs typeface="+mj-cs"/>
              </a:rPr>
              <a:t>Native Americans</a:t>
            </a:r>
            <a:endParaRPr lang="ru-RU" sz="4400" b="1" spc="300" dirty="0">
              <a:latin typeface="+mj-lt"/>
              <a:ea typeface="+mj-ea"/>
              <a:cs typeface="+mj-cs"/>
            </a:endParaRPr>
          </a:p>
        </p:txBody>
      </p:sp>
      <p:sp>
        <p:nvSpPr>
          <p:cNvPr id="26626" name="Прямоугольник 9"/>
          <p:cNvSpPr>
            <a:spLocks noChangeArrowheads="1"/>
          </p:cNvSpPr>
          <p:nvPr/>
        </p:nvSpPr>
        <p:spPr bwMode="auto">
          <a:xfrm>
            <a:off x="3690938" y="5859463"/>
            <a:ext cx="2087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 i="1">
                <a:solidFill>
                  <a:srgbClr val="FF0000"/>
                </a:solidFill>
                <a:latin typeface="Constantia" pitchFamily="18" charset="0"/>
              </a:rPr>
              <a:t>p.80</a:t>
            </a:r>
            <a:endParaRPr lang="ru-RU" sz="4000" i="1">
              <a:solidFill>
                <a:srgbClr val="FF0000"/>
              </a:solidFill>
              <a:latin typeface="Constantia" pitchFamily="18" charset="0"/>
            </a:endParaRPr>
          </a:p>
        </p:txBody>
      </p:sp>
      <p:grpSp>
        <p:nvGrpSpPr>
          <p:cNvPr id="26627" name="Группа 1"/>
          <p:cNvGrpSpPr>
            <a:grpSpLocks/>
          </p:cNvGrpSpPr>
          <p:nvPr/>
        </p:nvGrpSpPr>
        <p:grpSpPr bwMode="auto">
          <a:xfrm>
            <a:off x="323850" y="806450"/>
            <a:ext cx="8569325" cy="5041900"/>
            <a:chOff x="1298104" y="1162273"/>
            <a:chExt cx="6359996" cy="3943489"/>
          </a:xfrm>
        </p:grpSpPr>
        <p:pic>
          <p:nvPicPr>
            <p:cNvPr id="26628" name="Picture 2"/>
            <p:cNvPicPr>
              <a:picLocks noChangeAspect="1" noChangeArrowheads="1"/>
            </p:cNvPicPr>
            <p:nvPr/>
          </p:nvPicPr>
          <p:blipFill>
            <a:blip r:embed="rId3"/>
            <a:srcRect l="5609" t="2638" r="2975" b="2637"/>
            <a:stretch>
              <a:fillRect/>
            </a:stretch>
          </p:blipFill>
          <p:spPr bwMode="auto">
            <a:xfrm>
              <a:off x="1298104" y="1171936"/>
              <a:ext cx="3273896" cy="393382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6629" name="Picture 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572000" y="1162273"/>
              <a:ext cx="3086100" cy="39338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0975" y="476250"/>
            <a:ext cx="8791575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8674" name="Прямоугольник 6"/>
          <p:cNvSpPr>
            <a:spLocks noChangeArrowheads="1"/>
          </p:cNvSpPr>
          <p:nvPr/>
        </p:nvSpPr>
        <p:spPr bwMode="auto">
          <a:xfrm>
            <a:off x="3690938" y="5859463"/>
            <a:ext cx="20875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4000" b="1" i="1">
                <a:solidFill>
                  <a:srgbClr val="FF0000"/>
                </a:solidFill>
                <a:latin typeface="Constantia" pitchFamily="18" charset="0"/>
              </a:rPr>
              <a:t>p.80</a:t>
            </a:r>
            <a:endParaRPr lang="ru-RU" sz="4000" i="1">
              <a:solidFill>
                <a:srgbClr val="FF0000"/>
              </a:solidFill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675" y="260350"/>
            <a:ext cx="8682038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9388" y="912813"/>
            <a:ext cx="5124450" cy="143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80063" y="912813"/>
            <a:ext cx="2900362" cy="258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3850" y="2565400"/>
            <a:ext cx="3286125" cy="2951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797300" y="3573463"/>
            <a:ext cx="3305175" cy="2982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Прямая со стрелкой 8"/>
          <p:cNvCxnSpPr/>
          <p:nvPr/>
        </p:nvCxnSpPr>
        <p:spPr>
          <a:xfrm>
            <a:off x="2267744" y="1340768"/>
            <a:ext cx="2376264" cy="1944216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3219305" y="1630897"/>
            <a:ext cx="3080887" cy="429951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3763494" y="2134953"/>
            <a:ext cx="1312562" cy="244617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429E10E7-7454-4191-A4C6-F63508B3320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949</TotalTime>
  <Words>108</Words>
  <Application>Microsoft Office PowerPoint</Application>
  <PresentationFormat>Экран (4:3)</PresentationFormat>
  <Paragraphs>69</Paragraphs>
  <Slides>20</Slides>
  <Notes>20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Шаблон оформления</vt:lpstr>
      </vt:variant>
      <vt:variant>
        <vt:i4>6</vt:i4>
      </vt:variant>
      <vt:variant>
        <vt:lpstr>Заголовки слайдов</vt:lpstr>
      </vt:variant>
      <vt:variant>
        <vt:i4>20</vt:i4>
      </vt:variant>
    </vt:vector>
  </HeadingPairs>
  <TitlesOfParts>
    <vt:vector size="30" baseType="lpstr">
      <vt:lpstr>Constantia</vt:lpstr>
      <vt:lpstr>Arial</vt:lpstr>
      <vt:lpstr>Wingdings 2</vt:lpstr>
      <vt:lpstr>Calibri</vt:lpstr>
      <vt:lpstr>Бумажная</vt:lpstr>
      <vt:lpstr>Бумажная</vt:lpstr>
      <vt:lpstr>Бумажная</vt:lpstr>
      <vt:lpstr>Бумажная</vt:lpstr>
      <vt:lpstr>Бумажная</vt:lpstr>
      <vt:lpstr>Бумажная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Женюля</dc:creator>
  <dc:description>Шаблон оформления
Корпорация Майкрософт</dc:description>
  <cp:lastModifiedBy>Андрей</cp:lastModifiedBy>
  <cp:revision>90</cp:revision>
  <dcterms:created xsi:type="dcterms:W3CDTF">2012-10-30T18:07:54Z</dcterms:created>
  <dcterms:modified xsi:type="dcterms:W3CDTF">2015-01-27T17:11:48Z</dcterms:modified>
  <cp:category>Шаблон оформления</cp:category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TC019087049991</vt:lpwstr>
  </property>
</Properties>
</file>