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9" r:id="rId2"/>
    <p:sldId id="261" r:id="rId3"/>
    <p:sldId id="271" r:id="rId4"/>
    <p:sldId id="260" r:id="rId5"/>
    <p:sldId id="258" r:id="rId6"/>
    <p:sldId id="264" r:id="rId7"/>
    <p:sldId id="259" r:id="rId8"/>
    <p:sldId id="266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www.PHILka.RU" initials="w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 useTimings="0">
    <p:browse/>
    <p:sldAll/>
    <p:penClr>
      <a:srgbClr val="FF0000"/>
    </p:penClr>
  </p:showPr>
  <p:clrMru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62" d="100"/>
          <a:sy n="62" d="100"/>
        </p:scale>
        <p:origin x="-129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8693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28694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23" name="Rectangle 23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 smtClean="0"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4" name="Rectangle 24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 smtClean="0"/>
            </a:lvl1pPr>
          </a:lstStyle>
          <a:p>
            <a:endParaRPr lang="ru-RU"/>
          </a:p>
        </p:txBody>
      </p:sp>
      <p:sp>
        <p:nvSpPr>
          <p:cNvPr id="25" name="Rectangle 25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23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Rectangle 24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Rectangle 25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2"/>
            </a:gs>
            <a:gs pos="100000">
              <a:schemeClr val="bg1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27651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2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3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4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5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6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7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8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59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0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1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2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3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4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5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6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7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7668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27669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70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71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D5E80078-25D6-4951-B555-7250CF6094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7672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7673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8C33E5E-9BF2-409B-9BA6-3D142C34C62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amatoxin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20" y="571480"/>
            <a:ext cx="2571768" cy="2214578"/>
          </a:xfrm>
          <a:prstGeom prst="rect">
            <a:avLst/>
          </a:prstGeom>
        </p:spPr>
      </p:pic>
      <p:pic>
        <p:nvPicPr>
          <p:cNvPr id="4" name="Рисунок 3" descr="00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86512" y="1071546"/>
            <a:ext cx="2500330" cy="2000264"/>
          </a:xfrm>
          <a:prstGeom prst="rect">
            <a:avLst/>
          </a:prstGeom>
        </p:spPr>
      </p:pic>
      <p:pic>
        <p:nvPicPr>
          <p:cNvPr id="5" name="Рисунок 4" descr="NGFhMDQx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285728"/>
            <a:ext cx="2857520" cy="2071702"/>
          </a:xfrm>
          <a:prstGeom prst="rect">
            <a:avLst/>
          </a:prstGeom>
        </p:spPr>
      </p:pic>
      <p:pic>
        <p:nvPicPr>
          <p:cNvPr id="6" name="Рисунок 5" descr="phoca_thumb_l_volnushki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86116" y="2500306"/>
            <a:ext cx="2786082" cy="2357454"/>
          </a:xfrm>
          <a:prstGeom prst="rect">
            <a:avLst/>
          </a:prstGeom>
        </p:spPr>
      </p:pic>
      <p:pic>
        <p:nvPicPr>
          <p:cNvPr id="7" name="Рисунок 6" descr="rasskagite detyam o gribax vnutri 1_enl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215074" y="4000504"/>
            <a:ext cx="2643206" cy="2000264"/>
          </a:xfrm>
          <a:prstGeom prst="rect">
            <a:avLst/>
          </a:prstGeom>
        </p:spPr>
      </p:pic>
      <p:pic>
        <p:nvPicPr>
          <p:cNvPr id="8" name="Рисунок 7" descr="troll_picking_ear_wap.gif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42844" y="3500438"/>
            <a:ext cx="2609859" cy="2952759"/>
          </a:xfrm>
          <a:prstGeom prst="rect">
            <a:avLst/>
          </a:prstGeom>
        </p:spPr>
      </p:pic>
      <p:pic>
        <p:nvPicPr>
          <p:cNvPr id="9" name="Рисунок 8" descr="31-16 (1).jpg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286116" y="5072074"/>
            <a:ext cx="2000264" cy="159543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28564" y="285728"/>
            <a:ext cx="87154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3" name="Рисунок 2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928802"/>
            <a:ext cx="4382521" cy="4929198"/>
          </a:xfrm>
          <a:prstGeom prst="rect">
            <a:avLst/>
          </a:prstGeom>
        </p:spPr>
      </p:pic>
      <p:pic>
        <p:nvPicPr>
          <p:cNvPr id="6" name="Рисунок 5" descr="RZgY38JiZ_w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6248" y="1928802"/>
            <a:ext cx="4857752" cy="492919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000100" y="428604"/>
            <a:ext cx="64294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dirty="0" smtClean="0"/>
              <a:t>Дидактическая игра «Узнай по следу»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428604"/>
            <a:ext cx="4714876" cy="6072206"/>
          </a:xfrm>
          <a:prstGeom prst="rect">
            <a:avLst/>
          </a:prstGeom>
        </p:spPr>
      </p:pic>
      <p:pic>
        <p:nvPicPr>
          <p:cNvPr id="3" name="Рисунок 2" descr="заяц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43306" y="428604"/>
            <a:ext cx="5500694" cy="607220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57422" y="0"/>
            <a:ext cx="7072330" cy="6858000"/>
          </a:xfrm>
          <a:prstGeom prst="rect">
            <a:avLst/>
          </a:prstGeom>
        </p:spPr>
      </p:pic>
      <p:pic>
        <p:nvPicPr>
          <p:cNvPr id="3" name="Рисунок 2" descr="Рисунок 3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86058"/>
            <a:ext cx="4286280" cy="4071942"/>
          </a:xfrm>
          <a:prstGeom prst="rect">
            <a:avLst/>
          </a:prstGeom>
        </p:spPr>
      </p:pic>
      <p:pic>
        <p:nvPicPr>
          <p:cNvPr id="4" name="Рисунок 3" descr="1299355431_boshalex094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4286248" cy="30003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Рисунок1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785794"/>
            <a:ext cx="5643570" cy="542928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14282" y="1000108"/>
            <a:ext cx="3857652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В огороде созревала,</a:t>
            </a:r>
          </a:p>
          <a:p>
            <a:r>
              <a:rPr lang="ru-RU" sz="4000" b="1" dirty="0" smtClean="0"/>
              <a:t> Чтоб зимой на дне подвала</a:t>
            </a:r>
          </a:p>
          <a:p>
            <a:r>
              <a:rPr lang="ru-RU" sz="4000" b="1" dirty="0" smtClean="0"/>
              <a:t> Для "пюре" большой запас</a:t>
            </a:r>
          </a:p>
          <a:p>
            <a:r>
              <a:rPr lang="ru-RU" sz="4000" b="1" dirty="0" smtClean="0"/>
              <a:t> Под руками был у нас!</a:t>
            </a:r>
            <a:endParaRPr lang="ru-RU" sz="4000" b="1" dirty="0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00430" y="642918"/>
            <a:ext cx="5500694" cy="56435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282" y="642918"/>
            <a:ext cx="321471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Никогда он не грустит,</a:t>
            </a:r>
          </a:p>
          <a:p>
            <a:r>
              <a:rPr lang="ru-RU" sz="3600" b="1" dirty="0" smtClean="0"/>
              <a:t> А хрустит, хрустит, хрустит.</a:t>
            </a:r>
          </a:p>
          <a:p>
            <a:r>
              <a:rPr lang="ru-RU" sz="3600" b="1" dirty="0" smtClean="0"/>
              <a:t> Хочешь, так подай на стол, </a:t>
            </a:r>
          </a:p>
          <a:p>
            <a:r>
              <a:rPr lang="ru-RU" sz="3600" b="1" dirty="0" smtClean="0"/>
              <a:t> Хочешь, брось его в рассол.</a:t>
            </a:r>
            <a:endParaRPr lang="ru-RU" sz="36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унок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14810" y="857232"/>
            <a:ext cx="4773937" cy="507209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0" y="571480"/>
            <a:ext cx="4143372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Мы в теплицу посадили.</a:t>
            </a:r>
          </a:p>
          <a:p>
            <a:r>
              <a:rPr lang="ru-RU" sz="3200" b="1" dirty="0" smtClean="0"/>
              <a:t> Поливали и рыхлили.</a:t>
            </a:r>
          </a:p>
          <a:p>
            <a:r>
              <a:rPr lang="ru-RU" sz="3200" b="1" dirty="0" smtClean="0"/>
              <a:t> На кустах плоды висят.</a:t>
            </a:r>
          </a:p>
          <a:p>
            <a:r>
              <a:rPr lang="ru-RU" sz="3200" b="1" dirty="0" smtClean="0"/>
              <a:t> Красненьким бочком горят.</a:t>
            </a:r>
          </a:p>
          <a:p>
            <a:r>
              <a:rPr lang="ru-RU" sz="3200" b="1" dirty="0" smtClean="0"/>
              <a:t> Осенью плодов тех сбор.</a:t>
            </a:r>
          </a:p>
          <a:p>
            <a:r>
              <a:rPr lang="ru-RU" sz="3200" b="1" dirty="0" smtClean="0"/>
              <a:t> Это овощ - …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39455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1000108"/>
            <a:ext cx="5000628" cy="497795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42844" y="1214422"/>
            <a:ext cx="364333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Сидит дед во сто шуб одет, </a:t>
            </a:r>
          </a:p>
          <a:p>
            <a:r>
              <a:rPr lang="ru-RU" sz="4800" dirty="0" smtClean="0"/>
              <a:t> Кто его раздевает, </a:t>
            </a:r>
          </a:p>
          <a:p>
            <a:r>
              <a:rPr lang="ru-RU" sz="4800" dirty="0" smtClean="0"/>
              <a:t> Тот слезы проливает.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Клен">
  <a:themeElements>
    <a:clrScheme name="Клен 1">
      <a:dk1>
        <a:srgbClr val="BB5F03"/>
      </a:dk1>
      <a:lt1>
        <a:srgbClr val="FFFFFF"/>
      </a:lt1>
      <a:dk2>
        <a:srgbClr val="993300"/>
      </a:dk2>
      <a:lt2>
        <a:srgbClr val="FEEC94"/>
      </a:lt2>
      <a:accent1>
        <a:srgbClr val="FF9900"/>
      </a:accent1>
      <a:accent2>
        <a:srgbClr val="B76A03"/>
      </a:accent2>
      <a:accent3>
        <a:srgbClr val="CAADAA"/>
      </a:accent3>
      <a:accent4>
        <a:srgbClr val="DADADA"/>
      </a:accent4>
      <a:accent5>
        <a:srgbClr val="FFCAAA"/>
      </a:accent5>
      <a:accent6>
        <a:srgbClr val="A65F02"/>
      </a:accent6>
      <a:hlink>
        <a:srgbClr val="FFFFCC"/>
      </a:hlink>
      <a:folHlink>
        <a:srgbClr val="CCCC00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pril1</Template>
  <TotalTime>761</TotalTime>
  <Words>110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Клен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Company>WareZ Provider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www.PHILka.RU</dc:creator>
  <cp:lastModifiedBy>User</cp:lastModifiedBy>
  <cp:revision>89</cp:revision>
  <dcterms:created xsi:type="dcterms:W3CDTF">2013-11-03T23:32:19Z</dcterms:created>
  <dcterms:modified xsi:type="dcterms:W3CDTF">2015-01-27T19:31:15Z</dcterms:modified>
</cp:coreProperties>
</file>