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36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41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73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685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1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21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649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257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532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70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23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058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1BB74-1250-478C-9018-12501BB8040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F7458-1C68-4BE1-9A0C-9E0D29A2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89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webmaster@historic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1" t="15195" r="2061" b="2728"/>
          <a:stretch/>
        </p:blipFill>
        <p:spPr>
          <a:xfrm>
            <a:off x="1068779" y="1389412"/>
            <a:ext cx="5545777" cy="7505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8679" y="251520"/>
            <a:ext cx="5764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МАУ «Школа искусств»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'CD ARTYX.RU  </a:t>
            </a:r>
            <a:r>
              <a:rPr lang="ru-RU" sz="1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Злыгостев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Алексей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webmaster@historic.ru</a:t>
            </a:r>
            <a:endParaRPr lang="ru-RU" sz="1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" b="90363"/>
          <a:stretch/>
        </p:blipFill>
        <p:spPr bwMode="auto">
          <a:xfrm>
            <a:off x="764704" y="899592"/>
            <a:ext cx="5548313" cy="61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1303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ZavBiblio</dc:creator>
  <cp:lastModifiedBy>ZavBiblio</cp:lastModifiedBy>
  <cp:revision>2</cp:revision>
  <dcterms:created xsi:type="dcterms:W3CDTF">2015-01-27T04:59:52Z</dcterms:created>
  <dcterms:modified xsi:type="dcterms:W3CDTF">2015-01-27T05:16:08Z</dcterms:modified>
</cp:coreProperties>
</file>