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57" r:id="rId4"/>
    <p:sldId id="270" r:id="rId5"/>
    <p:sldId id="259" r:id="rId6"/>
    <p:sldId id="261" r:id="rId7"/>
    <p:sldId id="260" r:id="rId8"/>
    <p:sldId id="263" r:id="rId9"/>
    <p:sldId id="264" r:id="rId10"/>
    <p:sldId id="262" r:id="rId11"/>
    <p:sldId id="266" r:id="rId12"/>
    <p:sldId id="267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59F48C-3965-4FED-B3B8-49FB0480CCEF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367A09D-0B73-40CF-A8EB-F37F86D9C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851648" cy="576064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МУНИЦИПАЛЬНОЕ ОБЩЕОБРАЗОВАТЕЛЬНОЕ УЧРЕЖДЕНИЕ </a:t>
            </a:r>
            <a:br>
              <a:rPr lang="ru-RU" sz="3200" dirty="0" smtClean="0"/>
            </a:br>
            <a:r>
              <a:rPr lang="ru-RU" sz="3200" dirty="0" smtClean="0"/>
              <a:t>«СРЕДНЯЯ ОБЩЕОБРАЗОВАТЕЛЬНАЯ ШКОЛА С. ШИРОКИЙ БУЕРАК </a:t>
            </a:r>
            <a:br>
              <a:rPr lang="ru-RU" sz="3200" dirty="0" smtClean="0"/>
            </a:br>
            <a:r>
              <a:rPr lang="ru-RU" sz="3200" dirty="0" smtClean="0"/>
              <a:t>ВОЛЬСКОГО РАЙОНА </a:t>
            </a:r>
            <a:br>
              <a:rPr lang="ru-RU" sz="3200" dirty="0" smtClean="0"/>
            </a:br>
            <a:r>
              <a:rPr lang="ru-RU" sz="3200" dirty="0" smtClean="0"/>
              <a:t>САРАТОВСКОЙ ОБЛАСТИ»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>учитель начальных классов </a:t>
            </a:r>
            <a:br>
              <a:rPr lang="ru-RU" sz="2400" dirty="0" smtClean="0"/>
            </a:br>
            <a:r>
              <a:rPr lang="ru-RU" sz="2400" dirty="0" err="1" smtClean="0"/>
              <a:t>Федукина</a:t>
            </a:r>
            <a:r>
              <a:rPr lang="ru-RU" sz="2400" dirty="0" smtClean="0"/>
              <a:t> </a:t>
            </a:r>
            <a:r>
              <a:rPr lang="ru-RU" sz="2400" smtClean="0"/>
              <a:t>Людмила Валерьевна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DCIM\101MSDCF\DSC017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6712"/>
            <a:ext cx="4038600" cy="481558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Щёки красные, нос белый,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 темноте сижу день целый,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 рубашка зелена,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Вся на солнышке она.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1MSDCF\DSC017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4038600" cy="482915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Золотая голова велика, тяжела.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Золотая  голова отдохнуть прилегла.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Голова велика, только шея тонка.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DCIM\101MSDCF\DSC017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4038600" cy="532859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59022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sz="2900" b="1" dirty="0" smtClean="0">
                <a:solidFill>
                  <a:srgbClr val="7030A0"/>
                </a:solidFill>
              </a:rPr>
              <a:t>Огородная семья.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Мы едем, едем, едем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На праздник к вам сюда,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Хорошие соседи,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Надёжные друзья!</a:t>
            </a:r>
          </a:p>
          <a:p>
            <a:pPr>
              <a:buNone/>
            </a:pPr>
            <a:r>
              <a:rPr lang="ru-RU" sz="2900" b="1" dirty="0">
                <a:solidFill>
                  <a:srgbClr val="7030A0"/>
                </a:solidFill>
              </a:rPr>
              <a:t> </a:t>
            </a:r>
            <a:r>
              <a:rPr lang="ru-RU" sz="2900" b="1" dirty="0" smtClean="0">
                <a:solidFill>
                  <a:srgbClr val="7030A0"/>
                </a:solidFill>
              </a:rPr>
              <a:t>   Огородная </a:t>
            </a:r>
            <a:r>
              <a:rPr lang="ru-RU" sz="2900" b="1" dirty="0">
                <a:solidFill>
                  <a:srgbClr val="7030A0"/>
                </a:solidFill>
              </a:rPr>
              <a:t>семья.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    Огородная семья.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	Лук, чеснок, капуста –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	Это очень вкусно.</a:t>
            </a:r>
          </a:p>
          <a:p>
            <a:pPr>
              <a:buNone/>
            </a:pPr>
            <a:r>
              <a:rPr lang="ru-RU" sz="2900" b="1" smtClean="0">
                <a:solidFill>
                  <a:srgbClr val="7030A0"/>
                </a:solidFill>
              </a:rPr>
              <a:t>	Горох, </a:t>
            </a:r>
            <a:r>
              <a:rPr lang="ru-RU" sz="2900" b="1" dirty="0" smtClean="0">
                <a:solidFill>
                  <a:srgbClr val="7030A0"/>
                </a:solidFill>
              </a:rPr>
              <a:t>картофель, баклажан –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	Все приехали мы к вам!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На грядках огорода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Цветём, цветём, цветём.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Мы силу набираем,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Растём, растём, растём!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Используемая литература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859216" cy="44348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Природоведение.1 класс. Поурочные планы по уч. Плешакова. / О. 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Муковникова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Волгоград: Учитель – АСТ, 2002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Природоведение. 2 класс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Поурочные планы по уч. Плешакова. / О. Г.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Муковникова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Волгоград: Учитель – АСТ, 2002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346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300976"/>
          </a:xfrm>
        </p:spPr>
        <p:txBody>
          <a:bodyPr>
            <a:noAutofit/>
          </a:bodyPr>
          <a:lstStyle/>
          <a:p>
            <a:pPr algn="ctr"/>
            <a:r>
              <a:rPr lang="ru-RU" sz="14000" b="1" i="1" dirty="0" smtClean="0">
                <a:solidFill>
                  <a:srgbClr val="FF0000"/>
                </a:solidFill>
              </a:rPr>
              <a:t>ОВОЩИ</a:t>
            </a:r>
            <a:endParaRPr lang="ru-RU" sz="1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DCIM\101MSDCF\DSC017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4704"/>
            <a:ext cx="4038600" cy="488759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Уродилась я на славу,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Голова бела, кудрява,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Кто любит щи –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Меня в них ищи.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CIM\101MSDCF\DSC017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4038600" cy="461312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Хоть я и сахарной зовусь,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Но от дождей я не размокла.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Крупна, кругла, сладка на вкус.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Узнали вы? Что это?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DCIM\101MSDCF\DSC017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80728"/>
            <a:ext cx="4038600" cy="467156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Не бьёт, не ругает,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А от него все плачут.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DCIM\101MSDCF\DSC017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08720"/>
            <a:ext cx="4038600" cy="474357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Кругла, рассыпчата, бела,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 стол она с полей пришла.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Ты посоли её немножко.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 это за овощ?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DCIM\101MSDCF\DSC017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6712"/>
            <a:ext cx="4038600" cy="481558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Сидит оранжевая девица в темнице,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 зелёная коса на улице.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DCIM\101MSDCF\DSC017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08720"/>
            <a:ext cx="4038600" cy="474357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Летом в огороде, свежий, зелёный,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 зимой в бочке, жёлтый, солёный.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DCIM\101MSDCF\DSC017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92696"/>
            <a:ext cx="4038600" cy="495959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Всех круглее и краснее,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Он в салате всех вкуснее,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 ребята с давних пор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Очень любят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137</TotalTime>
  <Words>227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МУНИЦИПАЛЬНОЕ ОБЩЕОБРАЗОВАТЕЛЬНОЕ УЧРЕЖДЕНИЕ  «СРЕДНЯЯ ОБЩЕОБРАЗОВАТЕЛЬНАЯ ШКОЛА С. ШИРОКИЙ БУЕРАК  ВОЛЬСКОГО РАЙОНА  САРАТОВСКОЙ ОБЛАСТИ»   учитель начальных классов  Федукина Людмила Валерьевна</vt:lpstr>
      <vt:lpstr>ОВОЩИ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Используемая литература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Насыровы</dc:creator>
  <cp:lastModifiedBy>Людмила</cp:lastModifiedBy>
  <cp:revision>17</cp:revision>
  <dcterms:created xsi:type="dcterms:W3CDTF">2010-09-21T16:06:19Z</dcterms:created>
  <dcterms:modified xsi:type="dcterms:W3CDTF">2015-01-27T20:10:05Z</dcterms:modified>
</cp:coreProperties>
</file>