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9"/>
  </p:notesMasterIdLst>
  <p:sldIdLst>
    <p:sldId id="273" r:id="rId2"/>
    <p:sldId id="279" r:id="rId3"/>
    <p:sldId id="280" r:id="rId4"/>
    <p:sldId id="281" r:id="rId5"/>
    <p:sldId id="293" r:id="rId6"/>
    <p:sldId id="305" r:id="rId7"/>
    <p:sldId id="308" r:id="rId8"/>
    <p:sldId id="309" r:id="rId9"/>
    <p:sldId id="307" r:id="rId10"/>
    <p:sldId id="306" r:id="rId11"/>
    <p:sldId id="310" r:id="rId12"/>
    <p:sldId id="304" r:id="rId13"/>
    <p:sldId id="312" r:id="rId14"/>
    <p:sldId id="256" r:id="rId15"/>
    <p:sldId id="282" r:id="rId16"/>
    <p:sldId id="283" r:id="rId17"/>
    <p:sldId id="284" r:id="rId18"/>
    <p:sldId id="285" r:id="rId19"/>
    <p:sldId id="286" r:id="rId20"/>
    <p:sldId id="287" r:id="rId21"/>
    <p:sldId id="289" r:id="rId22"/>
    <p:sldId id="258" r:id="rId23"/>
    <p:sldId id="259" r:id="rId24"/>
    <p:sldId id="264" r:id="rId25"/>
    <p:sldId id="268" r:id="rId26"/>
    <p:sldId id="301" r:id="rId27"/>
    <p:sldId id="29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от" initials="К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5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23B50-86B8-4483-B77A-6FD2F7D8BA26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87C48-B10B-4115-9465-F216D9FAFB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916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33E4127-B7E9-4FD3-8321-F9B6ECFC27F5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9D5E4-FA83-4A20-B151-5F0D34B4F6DB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CF9FC-A582-4B7E-A372-FB6DA17EF61B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86FD49-5F67-4466-9764-DBA4D889C814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BEFF9EF-9E55-44D4-83E8-18971397CAA0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F6443E-9E6E-406F-BA36-A2E505EF366D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DCF79-5283-44C8-AD1E-847EE7EE1F94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DAC588-FCB8-496B-BD93-B384028C14C0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8B3CB1-BB1B-4378-A0D6-E362784C0799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E967493-C1DF-44A7-8C96-87A57B6AF371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68E1431-E532-451A-8A09-178AF593F44F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D2D4E61-5258-46CA-9BE7-666A5FF5AAEB}" type="datetime1">
              <a:rPr lang="ru-RU" smtClean="0"/>
              <a:pPr/>
              <a:t>24.04.2014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C428CDF-C0B9-4336-AA4F-8DBBFCE4B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amond/>
  </p:transition>
  <p:timing>
    <p:tnLst>
      <p:par>
        <p:cTn id="1" dur="indefinite" restart="never" nodeType="tmRoot"/>
      </p:par>
    </p:tnLst>
  </p:timing>
  <p:hf sldNum="0"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vk.com/art_of_street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&#1048;&#1086;&#1075;&#1072;&#1085;%20&#1057;&#1077;&#1073;&#1072;&#1089;&#1090;&#1100;&#1103;&#1085;%20&#1041;&#1072;&#1093;%20%20%20-%20(&#1082;&#1083;&#1072;&#1089;&#1089;&#1080;&#1082;&#1072;).mp3" TargetMode="External"/><Relationship Id="rId1" Type="http://schemas.microsoft.com/office/2007/relationships/media" Target="file:///F:\&#1048;&#1086;&#1075;&#1072;&#1085;%20&#1057;&#1077;&#1073;&#1072;&#1089;&#1090;&#1100;&#1103;&#1085;%20&#1041;&#1072;&#1093;%20%20%20-%20(&#1082;&#1083;&#1072;&#1089;&#1089;&#1080;&#1082;&#1072;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vk.com/art_of_street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80%D0%B0%D1%84%D1%84%D0%B8%D1%82%D0%B8" TargetMode="External"/><Relationship Id="rId2" Type="http://schemas.openxmlformats.org/officeDocument/2006/relationships/hyperlink" Target="http://vk.com/art_of_stree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2%D1%80%D0%B0%D1%84%D0%B0%D1%80%D0%B5%D1%8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1928826"/>
          </a:xfrm>
        </p:spPr>
        <p:txBody>
          <a:bodyPr>
            <a:noAutofit/>
          </a:bodyPr>
          <a:lstStyle/>
          <a:p>
            <a:pPr algn="ctr"/>
            <a:r>
              <a:rPr lang="ru-RU" sz="4800" u="sng" dirty="0" smtClean="0">
                <a:solidFill>
                  <a:srgbClr val="FFFF00"/>
                </a:solidFill>
              </a:rPr>
              <a:t>Дома</a:t>
            </a:r>
            <a:r>
              <a:rPr lang="ru-RU" sz="4800" u="sng" dirty="0" smtClean="0">
                <a:solidFill>
                  <a:schemeClr val="accent6">
                    <a:lumMod val="75000"/>
                  </a:schemeClr>
                </a:solidFill>
              </a:rPr>
              <a:t> и </a:t>
            </a:r>
            <a:r>
              <a:rPr lang="en-US" sz="4800" u="sng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Street 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Art 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/>
            </a:r>
            <a:br>
              <a:rPr lang="ru-RU" sz="48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</a:b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(уличное искусство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81410836_Luchshie_stritart_risunki_so_vsego_sveta_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2214554"/>
            <a:ext cx="7471652" cy="3000396"/>
          </a:xfrm>
        </p:spPr>
      </p:pic>
      <p:sp>
        <p:nvSpPr>
          <p:cNvPr id="3" name="TextBox 2"/>
          <p:cNvSpPr txBox="1"/>
          <p:nvPr/>
        </p:nvSpPr>
        <p:spPr>
          <a:xfrm flipH="1">
            <a:off x="214282" y="5214950"/>
            <a:ext cx="95012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«ГБОУ Школа Здоровья»</a:t>
            </a:r>
          </a:p>
          <a:p>
            <a:r>
              <a:rPr lang="ru-RU" sz="2400" i="1" dirty="0" smtClean="0"/>
              <a:t> Работу выполнила: </a:t>
            </a:r>
            <a:r>
              <a:rPr lang="ru-RU" sz="2400" i="1" dirty="0" err="1" smtClean="0"/>
              <a:t>Милованова</a:t>
            </a:r>
            <a:r>
              <a:rPr lang="ru-RU" sz="2400" i="1" dirty="0" smtClean="0"/>
              <a:t> Анастасия</a:t>
            </a:r>
            <a:r>
              <a:rPr lang="en-US" sz="2400" i="1" dirty="0" smtClean="0"/>
              <a:t> 6 </a:t>
            </a:r>
            <a:r>
              <a:rPr lang="ru-RU" sz="2400" i="1" dirty="0" smtClean="0"/>
              <a:t>«А» класс.</a:t>
            </a:r>
          </a:p>
          <a:p>
            <a:r>
              <a:rPr lang="ru-RU" sz="2400" i="1" dirty="0" smtClean="0"/>
              <a:t>Руководитель : Никитина А.О.</a:t>
            </a:r>
          </a:p>
          <a:p>
            <a:r>
              <a:rPr lang="ru-RU" sz="2400" i="1" dirty="0" smtClean="0"/>
              <a:t>Санкт-Петербург 2013 год.</a:t>
            </a:r>
            <a:endParaRPr lang="ru-RU" sz="2400" i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Россия, Санкт-Петербург</a:t>
            </a:r>
            <a:endParaRPr lang="ru-RU" dirty="0"/>
          </a:p>
        </p:txBody>
      </p:sp>
      <p:pic>
        <p:nvPicPr>
          <p:cNvPr id="6" name="Содержимое 5" descr="W3mR4n2gHD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8358245" cy="4857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 , Раменское</a:t>
            </a:r>
            <a:endParaRPr lang="ru-RU" dirty="0"/>
          </a:p>
        </p:txBody>
      </p:sp>
      <p:pic>
        <p:nvPicPr>
          <p:cNvPr id="4" name="Содержимое 3" descr="x_613331b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500175"/>
            <a:ext cx="8643998" cy="5072098"/>
          </a:xfrm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ул.садова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285860"/>
            <a:ext cx="6183098" cy="53134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142976" y="428605"/>
            <a:ext cx="74295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solidFill>
                  <a:schemeClr val="tx2">
                    <a:lumMod val="90000"/>
                  </a:schemeClr>
                </a:solidFill>
              </a:rPr>
              <a:t>Россия, ул.Садовая</a:t>
            </a:r>
            <a:endParaRPr lang="ru-RU" sz="46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Россия, Санкт-Петербург, пр. Большевиков</a:t>
            </a:r>
            <a:endParaRPr lang="ru-RU" dirty="0"/>
          </a:p>
        </p:txBody>
      </p:sp>
      <p:pic>
        <p:nvPicPr>
          <p:cNvPr id="4" name="Содержимое 3" descr="stret_art_risynki_na_domah_kb_readmas.ru_4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785926"/>
            <a:ext cx="6215106" cy="45720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 </a:t>
            </a:r>
            <a:r>
              <a:rPr lang="ru-RU" dirty="0" err="1" smtClean="0"/>
              <a:t>Сан-Паула</a:t>
            </a:r>
            <a:r>
              <a:rPr lang="ru-RU" dirty="0" smtClean="0"/>
              <a:t>, Бразилия</a:t>
            </a:r>
            <a:endParaRPr lang="ru-RU" dirty="0"/>
          </a:p>
        </p:txBody>
      </p:sp>
      <p:pic>
        <p:nvPicPr>
          <p:cNvPr id="6" name="Содержимое 5" descr="Street-Art-by-L7m-11 (1)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70386" y="1646238"/>
            <a:ext cx="6603227" cy="4525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Иоган Себастьян Бах   - (классика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8596" y="35716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5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Небольшая деревня в Каталонии, Испания.</a:t>
            </a:r>
            <a:endParaRPr lang="ru-RU" dirty="0"/>
          </a:p>
        </p:txBody>
      </p:sp>
      <p:pic>
        <p:nvPicPr>
          <p:cNvPr id="4" name="Содержимое 3" descr="By-Swen-Schmitz-in-Ivars-dUrgell-a-small-village-in-Catalonia-Spain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8143932" cy="48545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Биле, Швейцария</a:t>
            </a:r>
            <a:endParaRPr lang="ru-RU" dirty="0"/>
          </a:p>
        </p:txBody>
      </p:sp>
      <p:pic>
        <p:nvPicPr>
          <p:cNvPr id="4" name="Содержимое 3" descr="By-Wes21-in-Biel-Switerla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8215370" cy="5068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 Мадрид, Испания.</a:t>
            </a:r>
            <a:endParaRPr lang="ru-RU" dirty="0"/>
          </a:p>
        </p:txBody>
      </p:sp>
      <p:pic>
        <p:nvPicPr>
          <p:cNvPr id="4" name="Содержимое 3" descr="Street-Art-by-Rogue-one-in-Glasgow-Scotla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857364"/>
            <a:ext cx="7315200" cy="4114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 </a:t>
            </a:r>
            <a:r>
              <a:rPr lang="en-US" dirty="0" err="1" smtClean="0"/>
              <a:t>Bangsar</a:t>
            </a:r>
            <a:r>
              <a:rPr lang="en-US" dirty="0" smtClean="0"/>
              <a:t>, </a:t>
            </a:r>
            <a:r>
              <a:rPr lang="ru-RU" dirty="0" smtClean="0"/>
              <a:t>Куала-Лумпур</a:t>
            </a:r>
            <a:endParaRPr lang="ru-RU" dirty="0"/>
          </a:p>
        </p:txBody>
      </p:sp>
      <p:pic>
        <p:nvPicPr>
          <p:cNvPr id="4" name="Содержимое 3" descr="Street-Art-by-Ernest-Zacharevic-in-tribute-to-Pasha-P18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571612"/>
            <a:ext cx="6788943" cy="45259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(США) Лос-Анджелес</a:t>
            </a:r>
            <a:endParaRPr lang="ru-RU" dirty="0"/>
          </a:p>
        </p:txBody>
      </p:sp>
      <p:pic>
        <p:nvPicPr>
          <p:cNvPr id="6" name="Содержимое 5" descr="pic01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785926"/>
            <a:ext cx="7715304" cy="47149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6010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u="sng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Street </a:t>
            </a: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Art </a:t>
            </a:r>
            <a:endParaRPr lang="ru-RU" sz="4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— изобразительное искусство, отличительной особенностью которого является ярко выраженный урбанистический стиль.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Бэнкси</a:t>
            </a:r>
            <a:r>
              <a:rPr lang="ru-RU" dirty="0" smtClean="0"/>
              <a:t> (Великобритания)</a:t>
            </a:r>
            <a:endParaRPr lang="ru-RU" dirty="0"/>
          </a:p>
        </p:txBody>
      </p:sp>
      <p:pic>
        <p:nvPicPr>
          <p:cNvPr id="4" name="Содержимое 3" descr="pic0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43050"/>
            <a:ext cx="8215370" cy="48577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Другие страны </a:t>
            </a:r>
            <a:endParaRPr lang="ru-RU" dirty="0"/>
          </a:p>
        </p:txBody>
      </p:sp>
      <p:pic>
        <p:nvPicPr>
          <p:cNvPr id="6" name="Содержимое 5" descr="stret_art_risynki_na_domah_kb_readmas.ru_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500174"/>
            <a:ext cx="6500858" cy="49292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Другие страны</a:t>
            </a:r>
            <a:endParaRPr lang="ru-RU" dirty="0"/>
          </a:p>
        </p:txBody>
      </p:sp>
      <p:pic>
        <p:nvPicPr>
          <p:cNvPr id="4" name="Содержимое 3" descr="1289478408_wall_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250" y="1708944"/>
            <a:ext cx="6667500" cy="44005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Другие страны</a:t>
            </a:r>
            <a:endParaRPr lang="ru-RU" dirty="0"/>
          </a:p>
        </p:txBody>
      </p:sp>
      <p:pic>
        <p:nvPicPr>
          <p:cNvPr id="4" name="Содержимое 3" descr="1289478424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600200"/>
            <a:ext cx="7858180" cy="49006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Другие страны</a:t>
            </a:r>
            <a:endParaRPr lang="ru-RU" dirty="0"/>
          </a:p>
        </p:txBody>
      </p:sp>
      <p:pic>
        <p:nvPicPr>
          <p:cNvPr id="4" name="Содержимое 3" descr="1289478511_wall_0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8734" y="1646238"/>
            <a:ext cx="3006532" cy="4525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Другие страны</a:t>
            </a:r>
            <a:endParaRPr lang="ru-RU" dirty="0"/>
          </a:p>
        </p:txBody>
      </p:sp>
      <p:pic>
        <p:nvPicPr>
          <p:cNvPr id="4" name="Содержимое 3" descr="b_de8e63f8f97a7b877d2be60314a830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714488"/>
            <a:ext cx="7534193" cy="4572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9707968_284306_2768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785926"/>
            <a:ext cx="6356376" cy="47466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214414" y="500042"/>
            <a:ext cx="61436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solidFill>
                  <a:schemeClr val="tx2">
                    <a:lumMod val="90000"/>
                  </a:schemeClr>
                </a:solidFill>
              </a:rPr>
              <a:t>Другие страны</a:t>
            </a:r>
            <a:endParaRPr lang="ru-RU" sz="46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331865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07359" y="6198990"/>
            <a:ext cx="3929281" cy="373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286520"/>
            <a:ext cx="5005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http://karpovka.net/2012/11/21/79808</a:t>
            </a:r>
            <a:r>
              <a:rPr lang="en-US" dirty="0" smtClean="0"/>
              <a:t>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60007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http://images.yandex.ru/yandsearch?text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5715016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http://mosoblprazdnik.ru/ramenskoe/tamada_vedushie_fotograf.html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357826"/>
            <a:ext cx="6643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http://vespig.wordpress.com/2012/12/06/</a:t>
            </a:r>
            <a:endParaRPr lang="ru-RU" dirty="0"/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1500166" y="142852"/>
            <a:ext cx="635798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u="sng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Street 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Art </a:t>
            </a:r>
            <a:endParaRPr lang="ru-RU" sz="4800" dirty="0"/>
          </a:p>
        </p:txBody>
      </p:sp>
      <p:sp>
        <p:nvSpPr>
          <p:cNvPr id="6" name="Стрелка вправо 5"/>
          <p:cNvSpPr/>
          <p:nvPr/>
        </p:nvSpPr>
        <p:spPr>
          <a:xfrm rot="2234523">
            <a:off x="5734970" y="1868561"/>
            <a:ext cx="2643206" cy="1428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021375">
            <a:off x="917698" y="1970913"/>
            <a:ext cx="2421741" cy="1456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3821901" y="1964521"/>
            <a:ext cx="1643074" cy="1428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>
            <a:off x="357158" y="3786190"/>
            <a:ext cx="2643206" cy="207170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3" tooltip="Граффити"/>
              </a:rPr>
              <a:t>граффити</a:t>
            </a:r>
            <a:endParaRPr lang="ru-RU" sz="2800" dirty="0"/>
          </a:p>
        </p:txBody>
      </p:sp>
      <p:sp>
        <p:nvSpPr>
          <p:cNvPr id="12" name="Капля 11"/>
          <p:cNvSpPr/>
          <p:nvPr/>
        </p:nvSpPr>
        <p:spPr>
          <a:xfrm>
            <a:off x="6018060" y="3786190"/>
            <a:ext cx="2701186" cy="2146731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hlinkClick r:id="rId4" tooltip="Трафарет"/>
              </a:rPr>
              <a:t>трафареты</a:t>
            </a:r>
            <a:endParaRPr lang="ru-RU" sz="2400" b="1" u="sng" dirty="0"/>
          </a:p>
        </p:txBody>
      </p:sp>
      <p:sp>
        <p:nvSpPr>
          <p:cNvPr id="13" name="Капля 12"/>
          <p:cNvSpPr/>
          <p:nvPr/>
        </p:nvSpPr>
        <p:spPr>
          <a:xfrm>
            <a:off x="3143240" y="3786190"/>
            <a:ext cx="2714644" cy="212884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b="1" u="sng" dirty="0" err="1" smtClean="0">
                <a:solidFill>
                  <a:schemeClr val="accent6">
                    <a:lumMod val="75000"/>
                  </a:schemeClr>
                </a:solidFill>
              </a:rPr>
              <a:t>постеры</a:t>
            </a:r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8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Основная 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Художник создает свой стилизованный логотип — «уникальный знак» и изображает его на участках городского ландшафта. Самое главное в стрит-арте — не присвоить территорию, а вовлечь зрителя в диалог и показать различную сюжетную программу.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Россия, Санкт-Петербург</a:t>
            </a:r>
            <a:endParaRPr lang="ru-RU" dirty="0"/>
          </a:p>
        </p:txBody>
      </p:sp>
      <p:pic>
        <p:nvPicPr>
          <p:cNvPr id="4" name="Содержимое 3" descr="640x480_E3x5bkn74uUybRM4kw7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8001056" cy="51435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Россия, Санкт-Петербург</a:t>
            </a:r>
            <a:endParaRPr lang="ru-RU" dirty="0"/>
          </a:p>
        </p:txBody>
      </p:sp>
      <p:pic>
        <p:nvPicPr>
          <p:cNvPr id="4" name="Содержимое 3" descr="8xEbE4icEL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3621" y="2123813"/>
            <a:ext cx="5876757" cy="35708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Россия, Санкт-Петербург</a:t>
            </a:r>
            <a:endParaRPr lang="ru-RU" dirty="0"/>
          </a:p>
        </p:txBody>
      </p:sp>
      <p:pic>
        <p:nvPicPr>
          <p:cNvPr id="6" name="Содержимое 5" descr="BjCwCzX0p4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3621" y="1924354"/>
            <a:ext cx="5876757" cy="40969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Россия, Санкт-Петербург</a:t>
            </a:r>
            <a:endParaRPr lang="ru-RU" dirty="0"/>
          </a:p>
        </p:txBody>
      </p:sp>
      <p:pic>
        <p:nvPicPr>
          <p:cNvPr id="4" name="Содержимое 3" descr="b5f5371b66d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695609"/>
            <a:ext cx="6858000" cy="4427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Россия, Санкт-Петербург</a:t>
            </a:r>
            <a:endParaRPr lang="ru-RU" dirty="0"/>
          </a:p>
        </p:txBody>
      </p:sp>
      <p:pic>
        <p:nvPicPr>
          <p:cNvPr id="4" name="Содержимое 3" descr="DnWrGnF-eU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1571612"/>
            <a:ext cx="8143932" cy="50006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505</TotalTime>
  <Words>130</Words>
  <Application>Microsoft Office PowerPoint</Application>
  <PresentationFormat>Экран (4:3)</PresentationFormat>
  <Paragraphs>41</Paragraphs>
  <Slides>27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Calibri</vt:lpstr>
      <vt:lpstr>Cambria</vt:lpstr>
      <vt:lpstr>Rockwell</vt:lpstr>
      <vt:lpstr>Wingdings 2</vt:lpstr>
      <vt:lpstr>Литейная</vt:lpstr>
      <vt:lpstr>Дома и Street Art  (уличное искусство)</vt:lpstr>
      <vt:lpstr>Презентация PowerPoint</vt:lpstr>
      <vt:lpstr>Презентация PowerPoint</vt:lpstr>
      <vt:lpstr>Основная цель:</vt:lpstr>
      <vt:lpstr>Россия, Санкт-Петербург</vt:lpstr>
      <vt:lpstr>Россия, Санкт-Петербург</vt:lpstr>
      <vt:lpstr>Россия, Санкт-Петербург</vt:lpstr>
      <vt:lpstr>Россия, Санкт-Петербург</vt:lpstr>
      <vt:lpstr>Россия, Санкт-Петербург</vt:lpstr>
      <vt:lpstr>Россия, Санкт-Петербург</vt:lpstr>
      <vt:lpstr>Россия , Раменское</vt:lpstr>
      <vt:lpstr>Презентация PowerPoint</vt:lpstr>
      <vt:lpstr>Россия, Санкт-Петербург, пр. Большевиков</vt:lpstr>
      <vt:lpstr> Сан-Паула, Бразилия</vt:lpstr>
      <vt:lpstr> Небольшая деревня в Каталонии, Испания.</vt:lpstr>
      <vt:lpstr>.  Биле, Швейцария</vt:lpstr>
      <vt:lpstr> Мадрид, Испания.</vt:lpstr>
      <vt:lpstr> Bangsar, Куала-Лумпур</vt:lpstr>
      <vt:lpstr>(США) Лос-Анджелес</vt:lpstr>
      <vt:lpstr>Бэнкси (Великобритания)</vt:lpstr>
      <vt:lpstr>Другие страны </vt:lpstr>
      <vt:lpstr>Другие страны</vt:lpstr>
      <vt:lpstr>Другие страны</vt:lpstr>
      <vt:lpstr>Другие страны</vt:lpstr>
      <vt:lpstr>Другие страны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Кот</dc:creator>
  <cp:lastModifiedBy>user5</cp:lastModifiedBy>
  <cp:revision>61</cp:revision>
  <dcterms:created xsi:type="dcterms:W3CDTF">2013-10-15T16:13:42Z</dcterms:created>
  <dcterms:modified xsi:type="dcterms:W3CDTF">2014-04-24T08:08:01Z</dcterms:modified>
</cp:coreProperties>
</file>