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0" r:id="rId2"/>
  </p:sldMasterIdLst>
  <p:notesMasterIdLst>
    <p:notesMasterId r:id="rId9"/>
  </p:notes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4183" autoAdjust="0"/>
  </p:normalViewPr>
  <p:slideViewPr>
    <p:cSldViewPr showGuides="1"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D326AC-5DEA-4A27-AD66-E26A3C588370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62226D-14A6-4BE0-A78E-DAEDDD128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265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dirty="0" smtClean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533400" y="460375"/>
            <a:ext cx="3144838" cy="2359025"/>
          </a:xfrm>
        </p:spPr>
      </p:sp>
    </p:spTree>
    <p:extLst>
      <p:ext uri="{BB962C8B-B14F-4D97-AF65-F5344CB8AC3E}">
        <p14:creationId xmlns:p14="http://schemas.microsoft.com/office/powerpoint/2010/main" val="2054096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/>
              <a:pPr/>
              <a:t>1/18/2015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71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/>
              <a:pPr/>
              <a:t>1/18/2015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60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/>
              <a:pPr/>
              <a:t>1/18/2015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031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/>
              <a:pPr/>
              <a:t>1/18/2015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610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/>
              <a:pPr/>
              <a:t>1/18/2015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688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/>
              <a:pPr/>
              <a:t>1/18/2015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525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/>
              <a:pPr/>
              <a:t>1/18/2015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635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/>
              <a:pPr/>
              <a:t>1/18/2015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401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/>
              <a:pPr/>
              <a:t>1/18/2015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635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/>
              <a:pPr/>
              <a:t>1/18/2015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20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/>
              <a:pPr/>
              <a:t>1/18/2015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14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D5785-8A43-4CC4-A705-D4AA7E8DB57F}" type="datetimeFigureOut">
              <a:rPr lang="en-US" smtClean="0"/>
              <a:pPr/>
              <a:t>1/18/2015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5B4CE-5129-41CA-A75E-F2AE589D1F4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22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4000">
              <a:schemeClr val="tx2">
                <a:lumMod val="20000"/>
                <a:lumOff val="80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0948" y="188640"/>
            <a:ext cx="9036000" cy="598356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noAutofit/>
          </a:bodyPr>
          <a:lstStyle/>
          <a:p>
            <a:pPr algn="ctr" defTabSz="914400">
              <a:lnSpc>
                <a:spcPct val="70000"/>
              </a:lnSpc>
              <a:buNone/>
            </a:pPr>
            <a:r>
              <a:rPr lang="ru-RU" sz="4000" i="0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Игра «Четвертый лишний»</a:t>
            </a:r>
          </a:p>
          <a:p>
            <a:pPr algn="ctr" defTabSz="914400">
              <a:lnSpc>
                <a:spcPct val="70000"/>
              </a:lnSpc>
              <a:buNone/>
            </a:pPr>
            <a:endParaRPr lang="ru-RU" sz="4000" dirty="0" smtClean="0">
              <a:ln w="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/>
            </a:endParaRPr>
          </a:p>
          <a:p>
            <a:pPr algn="ctr" defTabSz="914400">
              <a:lnSpc>
                <a:spcPct val="70000"/>
              </a:lnSpc>
              <a:buNone/>
            </a:pPr>
            <a:r>
              <a:rPr lang="ru-RU" sz="4000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( </a:t>
            </a:r>
            <a:r>
              <a:rPr lang="ru-RU" sz="4000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2 </a:t>
            </a:r>
            <a:r>
              <a:rPr lang="ru-RU" sz="4000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уровень </a:t>
            </a:r>
            <a:r>
              <a:rPr lang="ru-RU" sz="4000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3</a:t>
            </a:r>
            <a:r>
              <a:rPr lang="ru-RU" sz="4000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-4 </a:t>
            </a:r>
            <a:r>
              <a:rPr lang="ru-RU" sz="4000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года)</a:t>
            </a:r>
          </a:p>
          <a:p>
            <a:pPr algn="ctr" defTabSz="914400">
              <a:lnSpc>
                <a:spcPct val="70000"/>
              </a:lnSpc>
              <a:buNone/>
            </a:pPr>
            <a:endParaRPr lang="ru-RU" sz="3200" i="0" dirty="0" smtClean="0">
              <a:ln w="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/>
            </a:endParaRPr>
          </a:p>
          <a:p>
            <a:pPr algn="ctr" defTabSz="914400">
              <a:lnSpc>
                <a:spcPct val="70000"/>
              </a:lnSpc>
              <a:buNone/>
            </a:pPr>
            <a:r>
              <a:rPr lang="ru-RU" sz="2400" i="0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Авторы: воспитатели ГБДОУ №34 </a:t>
            </a:r>
          </a:p>
          <a:p>
            <a:pPr algn="ctr" defTabSz="914400">
              <a:lnSpc>
                <a:spcPct val="70000"/>
              </a:lnSpc>
              <a:buNone/>
            </a:pPr>
            <a:endParaRPr lang="ru-RU" sz="2400" i="0" dirty="0" smtClean="0">
              <a:ln w="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/>
            </a:endParaRPr>
          </a:p>
          <a:p>
            <a:pPr algn="ctr" defTabSz="914400">
              <a:lnSpc>
                <a:spcPct val="70000"/>
              </a:lnSpc>
              <a:buNone/>
            </a:pPr>
            <a:r>
              <a:rPr lang="ru-RU" sz="2400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Лаврухина К.А.</a:t>
            </a:r>
          </a:p>
          <a:p>
            <a:pPr algn="ctr" defTabSz="914400">
              <a:lnSpc>
                <a:spcPct val="70000"/>
              </a:lnSpc>
              <a:buNone/>
            </a:pPr>
            <a:endParaRPr lang="ru-RU" sz="2400" dirty="0" smtClean="0">
              <a:ln w="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/>
            </a:endParaRPr>
          </a:p>
          <a:p>
            <a:pPr algn="ctr" defTabSz="914400">
              <a:lnSpc>
                <a:spcPct val="70000"/>
              </a:lnSpc>
              <a:buNone/>
            </a:pPr>
            <a:r>
              <a:rPr lang="ru-RU" sz="2400" i="0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Лаврухина Ю.В.</a:t>
            </a:r>
            <a:endParaRPr lang="ru-RU" sz="2000" i="0" dirty="0">
              <a:ln w="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33638447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3000">
              <a:schemeClr val="tx2">
                <a:lumMod val="20000"/>
                <a:lumOff val="80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683568" y="548680"/>
            <a:ext cx="2232248" cy="2016224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548680"/>
            <a:ext cx="2255716" cy="20423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834" y="4005064"/>
            <a:ext cx="2255716" cy="2042337"/>
          </a:xfrm>
          <a:prstGeom prst="rect">
            <a:avLst/>
          </a:prstGeom>
        </p:spPr>
      </p:pic>
      <p:sp>
        <p:nvSpPr>
          <p:cNvPr id="9" name="Овал 8"/>
          <p:cNvSpPr/>
          <p:nvPr/>
        </p:nvSpPr>
        <p:spPr>
          <a:xfrm>
            <a:off x="5411826" y="4365104"/>
            <a:ext cx="2736304" cy="1512168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564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3000">
              <a:schemeClr val="tx2">
                <a:lumMod val="20000"/>
                <a:lumOff val="80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>
            <a:off x="539552" y="404664"/>
            <a:ext cx="2376264" cy="1944216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404664"/>
            <a:ext cx="2395936" cy="19691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005064"/>
            <a:ext cx="2395936" cy="1969179"/>
          </a:xfrm>
          <a:prstGeom prst="rect">
            <a:avLst/>
          </a:prstGeom>
        </p:spPr>
      </p:pic>
      <p:sp>
        <p:nvSpPr>
          <p:cNvPr id="11" name="Равнобедренный треугольник 10"/>
          <p:cNvSpPr/>
          <p:nvPr/>
        </p:nvSpPr>
        <p:spPr>
          <a:xfrm>
            <a:off x="5167736" y="3861048"/>
            <a:ext cx="2592288" cy="2016224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85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3000">
              <a:schemeClr val="tx2">
                <a:lumMod val="20000"/>
                <a:lumOff val="80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548680"/>
            <a:ext cx="2520280" cy="20162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6156176" y="836712"/>
            <a:ext cx="1368152" cy="1224136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508104" y="3573016"/>
            <a:ext cx="2664296" cy="2520280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564" y="4221088"/>
            <a:ext cx="2542252" cy="204233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7780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3000">
              <a:schemeClr val="tx2">
                <a:lumMod val="20000"/>
                <a:lumOff val="80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100" y="3933056"/>
            <a:ext cx="2255716" cy="21825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38" y="548680"/>
            <a:ext cx="2261812" cy="21825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2288" y="540726"/>
            <a:ext cx="1865572" cy="266429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3933055"/>
            <a:ext cx="2261812" cy="2182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312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3000">
              <a:schemeClr val="tx2">
                <a:lumMod val="20000"/>
                <a:lumOff val="80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Шестиугольник 5"/>
          <p:cNvSpPr/>
          <p:nvPr/>
        </p:nvSpPr>
        <p:spPr>
          <a:xfrm>
            <a:off x="755576" y="476672"/>
            <a:ext cx="2520280" cy="2160240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Шестиугольник 10"/>
          <p:cNvSpPr/>
          <p:nvPr/>
        </p:nvSpPr>
        <p:spPr>
          <a:xfrm>
            <a:off x="5724128" y="548680"/>
            <a:ext cx="2520280" cy="2088232"/>
          </a:xfrm>
          <a:prstGeom prst="hexagon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4293096"/>
            <a:ext cx="1822172" cy="1568729"/>
          </a:xfrm>
          <a:prstGeom prst="rect">
            <a:avLst/>
          </a:prstGeom>
        </p:spPr>
      </p:pic>
      <p:sp>
        <p:nvSpPr>
          <p:cNvPr id="13" name="Шестиугольник 12"/>
          <p:cNvSpPr/>
          <p:nvPr/>
        </p:nvSpPr>
        <p:spPr>
          <a:xfrm>
            <a:off x="5724128" y="3773592"/>
            <a:ext cx="2664296" cy="2247695"/>
          </a:xfrm>
          <a:prstGeom prst="hexag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20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cked_3-D_text_at_dramatic_ang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7602541-03C1-4A1B-A6B0-047A05CF1D3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Блоки объемного текста под углом</Template>
  <TotalTime>0</TotalTime>
  <Words>23</Words>
  <Application>Microsoft Office PowerPoint</Application>
  <PresentationFormat>Экран (4:3)</PresentationFormat>
  <Paragraphs>9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Impact</vt:lpstr>
      <vt:lpstr>Stacked_3-D_text_at_dramatic_angle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2015-01-18T10:37:14Z</dcterms:created>
  <dcterms:modified xsi:type="dcterms:W3CDTF">2015-01-18T11:23:34Z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TC024243149991</vt:lpwstr>
  </property>
</Properties>
</file>