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2" r:id="rId2"/>
    <p:sldId id="292" r:id="rId3"/>
    <p:sldId id="293" r:id="rId4"/>
    <p:sldId id="294" r:id="rId5"/>
    <p:sldId id="295" r:id="rId6"/>
    <p:sldId id="296" r:id="rId7"/>
    <p:sldId id="297" r:id="rId8"/>
    <p:sldId id="298" r:id="rId9"/>
    <p:sldId id="299" r:id="rId10"/>
    <p:sldId id="300" r:id="rId11"/>
    <p:sldId id="301" r:id="rId12"/>
    <p:sldId id="303" r:id="rId13"/>
    <p:sldId id="302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Times New Roman" pitchFamily="18" charset="0"/>
        <a:ea typeface="+mn-ea"/>
        <a:cs typeface="Times New Roman" pitchFamily="18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800080"/>
    <a:srgbClr val="FF0000"/>
    <a:srgbClr val="A50021"/>
    <a:srgbClr val="008000"/>
    <a:srgbClr val="0000CC"/>
    <a:srgbClr val="FFFF00"/>
    <a:srgbClr val="99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70" y="-1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3D68D63-FED3-4E3F-BB10-78D88E83D777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8922D86-5B87-4612-9C8F-E077D4B90E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91C238-4578-4BB3-89E6-7FF748F2B165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F552B7-E52A-4C37-8D50-3EC2A1E6C6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A29D4-D5F7-430E-B924-F0EBE406C703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109BDA-FC49-4FC1-8F0B-0275D5CC7A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387BF9-C3AF-4D59-AFFE-E70BBC8DB558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E9F7D-F287-432E-A112-BBE8B19343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34F0166-1C1A-41B7-BAE2-3F559ED72748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AA6B3C9-6A12-4AF9-8F33-357792A23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26B37-9D7B-434B-A019-0C83A8000692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A04B32-7583-44BA-B75E-F7A5C78463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DBF4F78-A465-4213-A3AA-3398D7E2E220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B226BA75-3D99-4672-A083-97800F99FC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472C52-57DD-41AD-A0EA-702C26336C8D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46BF2-91A2-4219-927F-9DCD3EDD76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641A84E-1C6D-4255-AFD5-D49A9D2F8728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8905CE-0D13-45DF-8C56-A97F836063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 b="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5A60C4C-344F-42FC-998A-298CF8D0E148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E833468-A49F-4966-A2DD-1D2F457DE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54E14-0AB8-4723-85D7-0E54C81CC787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E8D0F-3A6B-4102-AFFF-C726FC2CA0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B0FD295F-7782-4E39-B6C8-B97B27B71EC8}" type="datetimeFigureOut">
              <a:rPr lang="ru-RU"/>
              <a:pPr>
                <a:defRPr/>
              </a:pPr>
              <a:t>23.12.2013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4D4DE717-2D08-410E-8008-AC07AFA2F3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4" r:id="rId2"/>
    <p:sldLayoutId id="2147483686" r:id="rId3"/>
    <p:sldLayoutId id="2147483683" r:id="rId4"/>
    <p:sldLayoutId id="2147483687" r:id="rId5"/>
    <p:sldLayoutId id="2147483682" r:id="rId6"/>
    <p:sldLayoutId id="2147483688" r:id="rId7"/>
    <p:sldLayoutId id="2147483689" r:id="rId8"/>
    <p:sldLayoutId id="2147483681" r:id="rId9"/>
    <p:sldLayoutId id="2147483680" r:id="rId10"/>
    <p:sldLayoutId id="2147483679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ages.yandex.ru/yandsearch?source=wiz&amp;fp=0&amp;text=%D0%B0%D0%BB%D0%BC%D0%B0%D0%B7%20%D0%BA%D1%83%D0%BB%D0%BB%D0%B8%D0%BD%D0%B0%D0%BD%20%D1%84%D0%BE%D1%82%D0%BE&amp;noreask=1&amp;pos=23&amp;lr=213&amp;rpt=simage&amp;uinfo=ww-1302-wh-719-fw-1077-fh-513-pd-1&amp;img_url=http%3A%2F%2Fwww.fresher.ru%2Fmanager_content%2Fimages%2Fsamye-bolshie-v-mire-brillianty%2Fbig%2F2.jpg" TargetMode="External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images.yandex.ru/yandsearch?text=%D0%B0%D0%BB%D0%BC%D0%B0%D0%B7%20%D0%B7%D0%BE%D0%BB%D0%BE%D1%82%D0%BE%D0%B9%20%D1%8E%D0%B1%D0%B8%D0%BB%D0%B5%D0%B9%20%20%D1%84%D0%BE%D1%82%D0%BE&amp;fp=0&amp;img_url=http%3A%2F%2Fde10.com.mx%2Fimg%2Fpromos%2Fdiamante-golden-jubilee.jpg&amp;pos=5&amp;uinfo=ww-1302-wh-719-fw-1077-fh-513-pd-1&amp;rpt=simage" TargetMode="External"/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images.yandex.ru/yandsearch?p=1&amp;text=%D0%B0%D0%BB%D0%BC%D0%B0%D0%B7%20%D0%9A%D0%BE%D1%85%D0%B8%D0%BD%D1%83%D1%80%20%D1%84%D0%BE%D1%82%D0%BE&amp;fp=1&amp;pos=55&amp;uinfo=ww-1302-wh-719-fw-1077-fh-513-pd-1&amp;rpt=simage&amp;img_url=http%3A%2F%2Fmedia.vorotila.net%2Fitems%2F6%2Fd%2Ff%2Ft1%406dfbb67d-c74e-438a-930c-8a51b9ab80e4.jpg" TargetMode="External"/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images.yandex.ru/yandsearch?p=1&amp;text=%D0%B0%D0%BB%D0%BC%D0%B0%D0%B7%20%D0%A5%D0%BE%D1%83%D0%BF%20%D1%84%D0%BE%D1%82%D0%BE&amp;fp=1&amp;pos=30&amp;uinfo=ww-1302-wh-719-fw-1077-fh-513-pd-1&amp;rpt=simage&amp;img_url=http%3A%2F%2Fbank.ru%2Fupload%2Fpublication%2F500%2Ff7%2Fae%2Fa9%2F4b67ca206d09ca18f486620020.jpg%3F1279896138" TargetMode="Externa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1628775"/>
            <a:ext cx="7632700" cy="2087563"/>
          </a:xfrm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algn="ctr" eaLnBrk="1" hangingPunct="1"/>
            <a:r>
              <a:rPr 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10 известных</a:t>
            </a:r>
            <a:br>
              <a:rPr 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itchFamily="18" charset="0"/>
                <a:cs typeface="Times New Roman" pitchFamily="18" charset="0"/>
              </a:rPr>
              <a:t>АЛМАЗОВ.</a:t>
            </a:r>
          </a:p>
        </p:txBody>
      </p:sp>
      <p:pic>
        <p:nvPicPr>
          <p:cNvPr id="14338" name="Рисунок 33" descr="4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4049713"/>
            <a:ext cx="2808287" cy="280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33" descr="4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0513" y="4354513"/>
            <a:ext cx="2503487" cy="2503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68" name="Picture 4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900113" y="5969000"/>
            <a:ext cx="3948112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400">
                <a:solidFill>
                  <a:srgbClr val="FFFF00"/>
                </a:solidFill>
              </a:rPr>
              <a:t>Алмаз Регента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3" name="Picture 5" descr="Алмаз «Звезда Тысячелетия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3494" name="Rectangle 6"/>
          <p:cNvSpPr>
            <a:spLocks noChangeArrowheads="1"/>
          </p:cNvSpPr>
          <p:nvPr/>
        </p:nvSpPr>
        <p:spPr bwMode="auto">
          <a:xfrm>
            <a:off x="827088" y="5949950"/>
            <a:ext cx="763428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4400">
                <a:solidFill>
                  <a:srgbClr val="FF0000"/>
                </a:solidFill>
              </a:rPr>
              <a:t>Алмаз «Звезда Тысячелетия»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40" name="Picture 4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0848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5541" name="Rectangle 5"/>
          <p:cNvSpPr>
            <a:spLocks noChangeArrowheads="1"/>
          </p:cNvSpPr>
          <p:nvPr/>
        </p:nvSpPr>
        <p:spPr bwMode="auto">
          <a:xfrm>
            <a:off x="6084888" y="1125538"/>
            <a:ext cx="3595687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r>
              <a:rPr lang="ru-RU" sz="4000">
                <a:solidFill>
                  <a:srgbClr val="FF0000"/>
                </a:solidFill>
              </a:rPr>
              <a:t>Бриллиант</a:t>
            </a:r>
          </a:p>
          <a:p>
            <a:endParaRPr lang="ru-RU" sz="4000">
              <a:solidFill>
                <a:srgbClr val="FF0000"/>
              </a:solidFill>
            </a:endParaRPr>
          </a:p>
          <a:p>
            <a:r>
              <a:rPr lang="ru-RU" sz="4000">
                <a:solidFill>
                  <a:srgbClr val="FF0000"/>
                </a:solidFill>
              </a:rPr>
              <a:t> Тейлор-</a:t>
            </a:r>
          </a:p>
          <a:p>
            <a:endParaRPr lang="ru-RU" sz="4000">
              <a:solidFill>
                <a:srgbClr val="FF0000"/>
              </a:solidFill>
            </a:endParaRPr>
          </a:p>
          <a:p>
            <a:r>
              <a:rPr lang="ru-RU" sz="4000">
                <a:solidFill>
                  <a:srgbClr val="FF0000"/>
                </a:solidFill>
              </a:rPr>
              <a:t>Бартон</a:t>
            </a:r>
            <a:r>
              <a:rPr lang="ru-RU" sz="4000"/>
              <a:t> 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516" name="Picture 4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3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6" name="Picture 4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4463" y="0"/>
            <a:ext cx="928846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7" name="Rectangle 5"/>
          <p:cNvSpPr>
            <a:spLocks noChangeArrowheads="1"/>
          </p:cNvSpPr>
          <p:nvPr/>
        </p:nvSpPr>
        <p:spPr bwMode="auto">
          <a:xfrm>
            <a:off x="5970588" y="336550"/>
            <a:ext cx="23447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3200">
                <a:solidFill>
                  <a:schemeClr val="accent2"/>
                </a:solidFill>
              </a:rPr>
              <a:t>Бриллиант 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3200">
                <a:solidFill>
                  <a:schemeClr val="accent2"/>
                </a:solidFill>
              </a:rPr>
              <a:t>«Орлов»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300" name="Picture 4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179388" y="5546725"/>
            <a:ext cx="66976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4000">
                <a:solidFill>
                  <a:schemeClr val="accent2"/>
                </a:solidFill>
              </a:rPr>
              <a:t>«Великий Могол»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9" name="Picture 9" descr="Cullinan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904038"/>
          </a:xfrm>
          <a:prstGeom prst="rect">
            <a:avLst/>
          </a:prstGeom>
          <a:noFill/>
        </p:spPr>
      </p:pic>
      <p:sp>
        <p:nvSpPr>
          <p:cNvPr id="56330" name="Rectangle 10"/>
          <p:cNvSpPr>
            <a:spLocks noChangeArrowheads="1"/>
          </p:cNvSpPr>
          <p:nvPr/>
        </p:nvSpPr>
        <p:spPr bwMode="auto">
          <a:xfrm>
            <a:off x="-541338" y="5546725"/>
            <a:ext cx="3492501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4000">
                <a:solidFill>
                  <a:srgbClr val="FFFF00"/>
                </a:solidFill>
              </a:rPr>
              <a:t>Алмаз 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4000">
                <a:solidFill>
                  <a:srgbClr val="FFFF00"/>
                </a:solidFill>
              </a:rPr>
              <a:t>Куллинан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9" name="Picture 5" descr="i?id=304726255-42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7350" name="Rectangle 6"/>
          <p:cNvSpPr>
            <a:spLocks noChangeArrowheads="1"/>
          </p:cNvSpPr>
          <p:nvPr/>
        </p:nvSpPr>
        <p:spPr bwMode="auto">
          <a:xfrm>
            <a:off x="0" y="5426075"/>
            <a:ext cx="452596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4400"/>
              <a:t> </a:t>
            </a:r>
            <a:r>
              <a:rPr lang="ru-RU" sz="4400">
                <a:solidFill>
                  <a:srgbClr val="99FF99"/>
                </a:solidFill>
              </a:rPr>
              <a:t>Алмаз «Золотой </a:t>
            </a:r>
          </a:p>
          <a:p>
            <a:pPr algn="ctr">
              <a:tabLst>
                <a:tab pos="581025" algn="l"/>
                <a:tab pos="1163638" algn="l"/>
                <a:tab pos="1744663" algn="l"/>
                <a:tab pos="2327275" algn="l"/>
                <a:tab pos="2908300" algn="l"/>
                <a:tab pos="3489325" algn="l"/>
                <a:tab pos="4071938" algn="l"/>
                <a:tab pos="4652963" algn="l"/>
                <a:tab pos="5235575" algn="l"/>
                <a:tab pos="5816600" algn="l"/>
                <a:tab pos="6397625" algn="l"/>
                <a:tab pos="6980238" algn="l"/>
                <a:tab pos="7561263" algn="l"/>
                <a:tab pos="8143875" algn="l"/>
                <a:tab pos="8724900" algn="l"/>
                <a:tab pos="9305925" algn="l"/>
              </a:tabLst>
            </a:pPr>
            <a:r>
              <a:rPr lang="ru-RU" sz="4400">
                <a:solidFill>
                  <a:srgbClr val="99FF99"/>
                </a:solidFill>
              </a:rPr>
              <a:t>юбилей»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2" name="Picture 4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96" name="Picture 4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9397" name="Rectangle 5"/>
          <p:cNvSpPr>
            <a:spLocks noChangeArrowheads="1"/>
          </p:cNvSpPr>
          <p:nvPr/>
        </p:nvSpPr>
        <p:spPr bwMode="auto">
          <a:xfrm>
            <a:off x="395288" y="136525"/>
            <a:ext cx="534193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400">
                <a:solidFill>
                  <a:srgbClr val="FFFF00"/>
                </a:solidFill>
              </a:rPr>
              <a:t>Бриллиант «Санси»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3" name="Rectangle 7"/>
          <p:cNvSpPr>
            <a:spLocks noChangeArrowheads="1"/>
          </p:cNvSpPr>
          <p:nvPr/>
        </p:nvSpPr>
        <p:spPr bwMode="auto">
          <a:xfrm>
            <a:off x="1403350" y="549275"/>
            <a:ext cx="47386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400">
                <a:solidFill>
                  <a:srgbClr val="FF0000"/>
                </a:solidFill>
              </a:rPr>
              <a:t>Алмаз «Кохинур»</a:t>
            </a:r>
            <a:r>
              <a:rPr lang="ru-RU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60425" name="Picture 9" descr="t1@6dfbb67d-c74e-438a-930c-8a51b9ab80e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57338"/>
            <a:ext cx="9074150" cy="5300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45" name="Picture 5" descr="140052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20631" t="2802" r="24974" b="7849"/>
          <a:stretch>
            <a:fillRect/>
          </a:stretch>
        </p:blipFill>
        <p:spPr bwMode="auto">
          <a:xfrm>
            <a:off x="0" y="2249488"/>
            <a:ext cx="3598863" cy="4608512"/>
          </a:xfrm>
          <a:prstGeom prst="rect">
            <a:avLst/>
          </a:prstGeom>
          <a:noFill/>
        </p:spPr>
      </p:pic>
      <p:pic>
        <p:nvPicPr>
          <p:cNvPr id="61446" name="Picture 6" descr="10 самых известных алмазов и бриллиантов"/>
          <p:cNvPicPr>
            <a:picLocks noChangeAspect="1" noChangeArrowheads="1"/>
          </p:cNvPicPr>
          <p:nvPr/>
        </p:nvPicPr>
        <p:blipFill>
          <a:blip r:embed="rId4"/>
          <a:srcRect l="2425" r="6317" b="952"/>
          <a:stretch>
            <a:fillRect/>
          </a:stretch>
        </p:blipFill>
        <p:spPr bwMode="auto">
          <a:xfrm>
            <a:off x="3563938" y="2205038"/>
            <a:ext cx="5580062" cy="465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47" name="Rectangle 7"/>
          <p:cNvSpPr>
            <a:spLocks noChangeArrowheads="1"/>
          </p:cNvSpPr>
          <p:nvPr/>
        </p:nvSpPr>
        <p:spPr bwMode="auto">
          <a:xfrm>
            <a:off x="3203575" y="639763"/>
            <a:ext cx="39068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r>
              <a:rPr lang="ru-RU" sz="4400">
                <a:solidFill>
                  <a:srgbClr val="0000CC"/>
                </a:solidFill>
              </a:rPr>
              <a:t>Алмаз «Хоуп» 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277</TotalTime>
  <Words>26</Words>
  <Application>Microsoft Office PowerPoint</Application>
  <PresentationFormat>Экран (4:3)</PresentationFormat>
  <Paragraphs>18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13</vt:i4>
      </vt:variant>
    </vt:vector>
  </HeadingPairs>
  <TitlesOfParts>
    <vt:vector size="26" baseType="lpstr">
      <vt:lpstr>Times New Roman</vt:lpstr>
      <vt:lpstr>Arial</vt:lpstr>
      <vt:lpstr>Corbel</vt:lpstr>
      <vt:lpstr>Wingdings 2</vt:lpstr>
      <vt:lpstr>Verdana</vt:lpstr>
      <vt:lpstr>Calibri</vt:lpstr>
      <vt:lpstr>Gill Sans MT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Солнцестояние</vt:lpstr>
      <vt:lpstr> 10 известных АЛМАЗОВ.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Любаша</cp:lastModifiedBy>
  <cp:revision>24</cp:revision>
  <dcterms:created xsi:type="dcterms:W3CDTF">2012-12-07T17:32:58Z</dcterms:created>
  <dcterms:modified xsi:type="dcterms:W3CDTF">2013-12-23T19:51:49Z</dcterms:modified>
</cp:coreProperties>
</file>