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4" r:id="rId3"/>
    <p:sldId id="258" r:id="rId4"/>
    <p:sldId id="275" r:id="rId5"/>
    <p:sldId id="282" r:id="rId6"/>
    <p:sldId id="257" r:id="rId7"/>
    <p:sldId id="259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9" r:id="rId17"/>
    <p:sldId id="271" r:id="rId18"/>
    <p:sldId id="273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0%BE%D0%B4" TargetMode="External"/><Relationship Id="rId7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7%D0%B0%D0%BB%D0%BC%D0%B0" TargetMode="External"/><Relationship Id="rId5" Type="http://schemas.openxmlformats.org/officeDocument/2006/relationships/hyperlink" Target="http://ru.wikipedia.org/wiki/%D0%A2%D1%8E%D1%80%D0%B1%D0%B0%D0%BD" TargetMode="External"/><Relationship Id="rId4" Type="http://schemas.openxmlformats.org/officeDocument/2006/relationships/hyperlink" Target="http://ru.wikipedia.org/wiki/%D0%9B%D0%B8%D0%BB%D0%B5%D0%B9%D0%BD%D1%8B%D0%B5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E%D0%BF%D0%B8%D1%82%D0%B5%D1%80_(%D0%BC%D0%B8%D1%84%D0%BE%D0%BB%D0%BE%D0%B3%D0%B8%D1%8F)" TargetMode="External"/><Relationship Id="rId13" Type="http://schemas.openxmlformats.org/officeDocument/2006/relationships/hyperlink" Target="http://ru.wikipedia.org/wiki/%D0%90%D1%80%D0%B3%D0%B5%D0%BD%D1%82%D0%B8%D0%BD%D0%B0" TargetMode="External"/><Relationship Id="rId3" Type="http://schemas.openxmlformats.org/officeDocument/2006/relationships/image" Target="../media/image7.jpeg"/><Relationship Id="rId7" Type="http://schemas.openxmlformats.org/officeDocument/2006/relationships/hyperlink" Target="http://ru.wikipedia.org/wiki/%D0%90%D1%81%D1%82%D1%80%D0%BE%D0%B2%D1%8B%D0%B5" TargetMode="External"/><Relationship Id="rId12" Type="http://schemas.openxmlformats.org/officeDocument/2006/relationships/hyperlink" Target="http://ru.wikipedia.org/wiki/%D0%90%D1%80%D0%B8%D0%B7%D0%BE%D0%BD%D0%B0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C%D0%BD%D0%BE%D0%B3%D0%BE%D0%BB%D0%B5%D1%82%D0%BD%D0%B8%D0%B5_%D1%80%D0%B0%D1%81%D1%82%D0%B5%D0%BD%D0%B8%D1%8F" TargetMode="External"/><Relationship Id="rId11" Type="http://schemas.openxmlformats.org/officeDocument/2006/relationships/hyperlink" Target="http://ru.wikipedia.org/wiki/%D0%9D%D1%8C%D1%8E-%D0%9C%D0%B5%D0%BA%D1%81%D0%B8%D0%BA%D0%BE" TargetMode="External"/><Relationship Id="rId5" Type="http://schemas.openxmlformats.org/officeDocument/2006/relationships/hyperlink" Target="http://ru.wikipedia.org/wiki/%D0%9E%D0%B4%D0%BD%D0%BE%D0%BB%D0%B5%D1%82%D0%BD%D0%B8%D0%B5_%D1%80%D0%B0%D1%81%D1%82%D0%B5%D0%BD%D0%B8%D1%8F" TargetMode="External"/><Relationship Id="rId10" Type="http://schemas.openxmlformats.org/officeDocument/2006/relationships/hyperlink" Target="http://ru.wikipedia.org/wiki/%D0%90%D0%BC%D0%B5%D1%80%D0%B8%D0%BA%D0%B0" TargetMode="External"/><Relationship Id="rId4" Type="http://schemas.openxmlformats.org/officeDocument/2006/relationships/hyperlink" Target="http://ru.wikipedia.org/wiki/%D0%A0%D0%BE%D0%B4" TargetMode="External"/><Relationship Id="rId9" Type="http://schemas.openxmlformats.org/officeDocument/2006/relationships/hyperlink" Target="http://ru.wikipedia.org/wiki/%D0%A2%D0%B0%D0%B3%D0%B5%D1%8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A1%D0%BE%D1%86%D0%B2%D0%B5%D1%82%D0%B8%D0%B5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571744"/>
            <a:ext cx="864399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Проект: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«Наша 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школьная клумба»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47774"/>
          </a:xfrm>
        </p:spPr>
        <p:txBody>
          <a:bodyPr>
            <a:normAutofit fontScale="90000"/>
          </a:bodyPr>
          <a:lstStyle/>
          <a:p>
            <a:pPr lvl="0"/>
            <a:r>
              <a:rPr lang="ru-RU" sz="4400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Подбор садовых цветов для клумбы 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4" name="Рисунок 3" descr="тюльп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1000108"/>
            <a:ext cx="4854111" cy="54292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20" y="1142984"/>
            <a:ext cx="35719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Тюльпа́н</a:t>
            </a: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 — </a:t>
            </a: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  <a:hlinkClick r:id="rId3" tooltip="Род"/>
              </a:rPr>
              <a:t>род</a:t>
            </a: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 многолетних луковичных растений </a:t>
            </a:r>
            <a:r>
              <a:rPr lang="ru-RU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семейства</a:t>
            </a:r>
            <a:r>
              <a:rPr lang="ru-RU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hlinkClick r:id="rId4" tooltip="Лилейные"/>
              </a:rPr>
              <a:t>Лилейные</a:t>
            </a: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 Название произошло от персидского слова </a:t>
            </a:r>
            <a:r>
              <a:rPr lang="ru-RU" i="1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toliban</a:t>
            </a: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 («</a:t>
            </a: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  <a:hlinkClick r:id="rId5" tooltip="Тюрбан"/>
              </a:rPr>
              <a:t>тюрбан</a:t>
            </a: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»), и дано это название цветку за сходство его бутонов с восточным головным убором, напоминавшим </a:t>
            </a: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  <a:hlinkClick r:id="rId6" tooltip="Чалма"/>
              </a:rPr>
              <a:t>чалму</a:t>
            </a:r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Рисунок 5" descr="nтюльп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5720" y="4143380"/>
            <a:ext cx="3568194" cy="23193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704637_barhatci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4214818"/>
            <a:ext cx="3143272" cy="2357454"/>
          </a:xfrm>
          <a:prstGeom prst="rect">
            <a:avLst/>
          </a:prstGeom>
        </p:spPr>
      </p:pic>
      <p:pic>
        <p:nvPicPr>
          <p:cNvPr id="5" name="Рисунок 4" descr="барх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214290"/>
            <a:ext cx="4929222" cy="628654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8596" y="285728"/>
            <a:ext cx="34290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Ба́рхатцы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—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hlinkClick r:id="rId4" tooltip="Род"/>
              </a:rPr>
              <a:t>род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hlinkClick r:id="rId5" tooltip="Однолетние растения"/>
              </a:rPr>
              <a:t>однолетних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 и 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hlinkClick r:id="rId6" tooltip="Многолетние растения"/>
              </a:rPr>
              <a:t>многолетних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 растений семейства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hlinkClick r:id="rId7" tooltip="Астровые"/>
              </a:rPr>
              <a:t>Астровые, или Сложноцветные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 Латинское название произошло от имени внука бога 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hlinkClick r:id="rId8" tooltip="Юпитер (мифология)"/>
              </a:rPr>
              <a:t>Юпитера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 — 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hlinkClick r:id="rId9" tooltip="Тагес"/>
              </a:rPr>
              <a:t>Тагеса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 славившегося своей красотой и умением предсказывать будущее. Происходят из 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hlinkClick r:id="rId10" tooltip="Америка"/>
              </a:rPr>
              <a:t>Америки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 где дико произрастают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от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hlinkClick r:id="rId11" tooltip="Нью-Мексико"/>
              </a:rPr>
              <a:t>Нью-Мексико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 и 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hlinkClick r:id="rId12" tooltip="Аризона"/>
              </a:rPr>
              <a:t>Аризоны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 до 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hlinkClick r:id="rId13" tooltip="Аргентина"/>
              </a:rPr>
              <a:t>Аргентины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астр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0"/>
            <a:ext cx="5286379" cy="6858000"/>
          </a:xfrm>
          <a:prstGeom prst="rect">
            <a:avLst/>
          </a:prstGeom>
        </p:spPr>
      </p:pic>
      <p:pic>
        <p:nvPicPr>
          <p:cNvPr id="5" name="Рисунок 4" descr="астры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143380"/>
            <a:ext cx="3857620" cy="271462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500042"/>
            <a:ext cx="35718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Астры — однолетние и многолетние корневищные травы с простыми листьями.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  <a:hlinkClick r:id="rId4" tooltip="Соцветие"/>
              </a:rPr>
              <a:t>соцветия</a:t>
            </a:r>
            <a:r>
              <a:rPr lang="ru-RU" dirty="0" smtClean="0">
                <a:solidFill>
                  <a:srgbClr val="002060"/>
                </a:solidFill>
              </a:rPr>
              <a:t> — корзинки, собранные в сложные комплексы в виде щитка или метёлки; краевые цветки — язычковые, их окраска очень разнообразна; центральные — мелкие, трубчатые, как правило, жёлтого цвета.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alvia_mainach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3714752"/>
            <a:ext cx="2428892" cy="2644802"/>
          </a:xfrm>
          <a:prstGeom prst="rect">
            <a:avLst/>
          </a:prstGeom>
        </p:spPr>
      </p:pic>
      <p:pic>
        <p:nvPicPr>
          <p:cNvPr id="5" name="Рисунок 4" descr="сальв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86314" y="571480"/>
            <a:ext cx="39290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Своё имя </a:t>
            </a:r>
            <a:r>
              <a:rPr lang="ru-RU" sz="2000" i="1" dirty="0" err="1" smtClean="0">
                <a:solidFill>
                  <a:schemeClr val="tx2">
                    <a:lumMod val="75000"/>
                  </a:schemeClr>
                </a:solidFill>
              </a:rPr>
              <a:t>сальвия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 получила в честь римской богини здоровья и процветания </a:t>
            </a:r>
            <a:r>
              <a:rPr lang="ru-RU" sz="2000" i="1" dirty="0" err="1" smtClean="0">
                <a:solidFill>
                  <a:schemeClr val="tx2">
                    <a:lumMod val="75000"/>
                  </a:schemeClr>
                </a:solidFill>
              </a:rPr>
              <a:t>Салюс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2000" i="1" dirty="0" err="1" smtClean="0">
                <a:solidFill>
                  <a:schemeClr val="tx2">
                    <a:lumMod val="75000"/>
                  </a:schemeClr>
                </a:solidFill>
              </a:rPr>
              <a:t>Сальвия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 – лекарственное, пряно-ароматическое и декоративное растение. Род </a:t>
            </a:r>
            <a:r>
              <a:rPr lang="ru-RU" sz="2000" i="1" dirty="0" err="1" smtClean="0">
                <a:solidFill>
                  <a:schemeClr val="tx2">
                    <a:lumMod val="75000"/>
                  </a:schemeClr>
                </a:solidFill>
              </a:rPr>
              <a:t>Salvia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ru-RU" sz="2000" i="1" dirty="0" err="1" smtClean="0">
                <a:solidFill>
                  <a:schemeClr val="tx2">
                    <a:lumMod val="75000"/>
                  </a:schemeClr>
                </a:solidFill>
              </a:rPr>
              <a:t>сальвия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, шалфей) насчитывает около тысячи видов и принадлежит к семейству </a:t>
            </a:r>
            <a:r>
              <a:rPr lang="ru-RU" sz="2000" i="1" dirty="0" err="1" smtClean="0">
                <a:solidFill>
                  <a:schemeClr val="tx2">
                    <a:lumMod val="75000"/>
                  </a:schemeClr>
                </a:solidFill>
              </a:rPr>
              <a:t>Яснотковых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астурция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00438"/>
            <a:ext cx="4782852" cy="3357562"/>
          </a:xfrm>
          <a:prstGeom prst="rect">
            <a:avLst/>
          </a:prstGeom>
        </p:spPr>
      </p:pic>
      <p:pic>
        <p:nvPicPr>
          <p:cNvPr id="5" name="Рисунок 4" descr="настурц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357166"/>
            <a:ext cx="4143404" cy="264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Настурция, или 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капуцин,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 – одно из популярных растений, предпочитаемых цветоводами разных стран. Трудно найти сад, где не выращивают этот чудесный цветок.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Также с успехом можно выращивать настурцию на светлом балконе, в оконных ящиках.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3786190"/>
            <a:ext cx="3571900" cy="2571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Настурция - травянистое красивоцветущее растение с листьями щитовидной формы, покрытыми восковым налётом. У некоторых сортов листья зелёные, у некоторых – с пурпурным оттенком; встречаются и пестролистные сорта.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00x600_8wfOaQxifaycuUSoxK2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139895"/>
            <a:ext cx="4571968" cy="2718105"/>
          </a:xfrm>
          <a:prstGeom prst="rect">
            <a:avLst/>
          </a:prstGeom>
        </p:spPr>
      </p:pic>
      <p:pic>
        <p:nvPicPr>
          <p:cNvPr id="5" name="Рисунок 4" descr="3070b75847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68429" y="0"/>
            <a:ext cx="457557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500042"/>
            <a:ext cx="42862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Ирисы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 начинают цвести приблизительно во второй декаде мая, а заканчивают свое цветение в начале июля. Если умело подобрать сорт ирисов, то их цветение может продлится до двух месяцев и на протяжении всего этого времени радовать вас своей неповторимой красотой.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4572000"/>
          </a:xfrm>
        </p:spPr>
        <p:txBody>
          <a:bodyPr>
            <a:noAutofit/>
          </a:bodyPr>
          <a:lstStyle/>
          <a:p>
            <a:pPr lvl="0" algn="ctr">
              <a:buNone/>
            </a:pPr>
            <a:r>
              <a:rPr lang="ru-RU" sz="4800" dirty="0" smtClean="0">
                <a:solidFill>
                  <a:schemeClr val="accent2"/>
                </a:solidFill>
              </a:rPr>
              <a:t>Посадка рассады </a:t>
            </a:r>
            <a:br>
              <a:rPr lang="ru-RU" sz="4800" dirty="0" smtClean="0">
                <a:solidFill>
                  <a:schemeClr val="accent2"/>
                </a:solidFill>
              </a:rPr>
            </a:br>
            <a:endParaRPr lang="ru-RU" sz="4800" dirty="0">
              <a:solidFill>
                <a:schemeClr val="accent2"/>
              </a:solidFill>
            </a:endParaRPr>
          </a:p>
        </p:txBody>
      </p:sp>
      <p:pic>
        <p:nvPicPr>
          <p:cNvPr id="5" name="Рисунок 4" descr="2013-04-23 12.01.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142984"/>
            <a:ext cx="7072362" cy="5304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то01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то01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/>
          <a:lstStyle/>
          <a:p>
            <a:pPr algn="ctr">
              <a:buNone/>
            </a:pP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проекта</a:t>
            </a:r>
          </a:p>
          <a:p>
            <a:r>
              <a:rPr lang="ru-RU" dirty="0" smtClean="0"/>
              <a:t>Рассчитываем, что к осени клумба будет радовать нас своими яркими красками.</a:t>
            </a:r>
            <a:endParaRPr lang="en-US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i="1" dirty="0" smtClean="0">
                <a:solidFill>
                  <a:srgbClr val="FFFF00"/>
                </a:solidFill>
              </a:rPr>
              <a:t>Запестрят вокруг цветы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FFFF00"/>
                </a:solidFill>
              </a:rPr>
              <a:t>Необычной красоты.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FFFF00"/>
                </a:solidFill>
              </a:rPr>
              <a:t>Нежные, красивые и неприхотливые.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FFFF00"/>
                </a:solidFill>
              </a:rPr>
              <a:t>Всем нам радость принесут –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FFFF00"/>
                </a:solidFill>
              </a:rPr>
              <a:t>Вот награда нам за труд!</a:t>
            </a:r>
          </a:p>
          <a:p>
            <a:pPr algn="ctr"/>
            <a:endParaRPr lang="ru-RU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600" b="1" i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проекта</a:t>
            </a:r>
          </a:p>
          <a:p>
            <a:r>
              <a:rPr lang="ru-RU" dirty="0" smtClean="0"/>
              <a:t>Возле каждого дома есть свой двор, за которым хозяева старательно ухаживают, стремясь сделать его красивым и уютным. Есть такой двор и возле нашей школы. Все ли мы заботимся о его чистоте и благоустройстве? Ребята нашего класса решили внести свой вклад в улучшение внешнего вида пришкольной территории и создали, начали реализацию проекта «Наша  школьная клумба».</a:t>
            </a:r>
          </a:p>
          <a:p>
            <a:pPr>
              <a:buNone/>
            </a:pPr>
            <a:r>
              <a:rPr lang="ru-RU" dirty="0" smtClean="0"/>
              <a:t>Искупаем в свежей зелени</a:t>
            </a:r>
          </a:p>
          <a:p>
            <a:pPr>
              <a:buNone/>
            </a:pPr>
            <a:r>
              <a:rPr lang="ru-RU" dirty="0" smtClean="0"/>
              <a:t>Наш любимый школьный двор,</a:t>
            </a:r>
          </a:p>
          <a:p>
            <a:pPr>
              <a:buNone/>
            </a:pPr>
            <a:r>
              <a:rPr lang="ru-RU" dirty="0" smtClean="0"/>
              <a:t>На земле пускай расстелется</a:t>
            </a:r>
          </a:p>
          <a:p>
            <a:pPr>
              <a:buNone/>
            </a:pPr>
            <a:r>
              <a:rPr lang="ru-RU" dirty="0" smtClean="0"/>
              <a:t>Из цветов живой ковёр.</a:t>
            </a:r>
          </a:p>
          <a:p>
            <a:pPr>
              <a:buNone/>
            </a:pPr>
            <a:r>
              <a:rPr lang="ru-RU" dirty="0" smtClean="0"/>
              <a:t>Пусть уютным ,чистым ,радостным</a:t>
            </a:r>
          </a:p>
          <a:p>
            <a:pPr>
              <a:buNone/>
            </a:pPr>
            <a:r>
              <a:rPr lang="ru-RU" dirty="0" smtClean="0"/>
              <a:t>Будет мир вокруг всегда!</a:t>
            </a:r>
          </a:p>
          <a:p>
            <a:pPr>
              <a:buNone/>
            </a:pPr>
            <a:r>
              <a:rPr lang="ru-RU" dirty="0" smtClean="0"/>
              <a:t>Пусть искрится в небе радуга,</a:t>
            </a:r>
          </a:p>
          <a:p>
            <a:pPr>
              <a:buNone/>
            </a:pPr>
            <a:r>
              <a:rPr lang="ru-RU" dirty="0" smtClean="0"/>
              <a:t>Скажем мы проекту –ДА!</a:t>
            </a:r>
          </a:p>
          <a:p>
            <a:r>
              <a:rPr lang="ru-RU" dirty="0" smtClean="0"/>
              <a:t>У нас возникла идея проекта:</a:t>
            </a:r>
          </a:p>
          <a:p>
            <a:pPr>
              <a:buNone/>
            </a:pPr>
            <a:r>
              <a:rPr lang="ru-RU" dirty="0" smtClean="0"/>
              <a:t>«Мы стремимся к тому, чтобы на школьном дворе ребенок везде видел красоту природы, которая становится еще красивее от того, что к ней приложил заботу он, ребенок»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571480"/>
            <a:ext cx="8572560" cy="57864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i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цветника это не только искусство, требующее художественного вкуса и чувства стиля. Это еще и сложная, кропотливая работа. Цветы радуют глаз, поднимают настроение, а значит, создают исключительную атмосферу на всей украшенной территории. </a:t>
            </a:r>
          </a:p>
          <a:p>
            <a:pPr>
              <a:buNone/>
            </a:pPr>
            <a:r>
              <a:rPr lang="ru-RU" sz="2800" i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Создавая цветник, важно знать все характеристики каждого из растений – срок жизни, время цветения, высоту стебля, и т.д. </a:t>
            </a:r>
          </a:p>
          <a:p>
            <a:pPr>
              <a:buNone/>
            </a:pPr>
            <a:r>
              <a:rPr lang="ru-RU" sz="2800" i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КЛУМБЫ – наиболее распространенный вид цветников регулярной композиции. Форма клумб всегда геометрически правильная.</a:t>
            </a:r>
            <a:endParaRPr lang="ru-RU" sz="2800" i="1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/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проекта:</a:t>
            </a:r>
          </a:p>
          <a:p>
            <a:pPr>
              <a:buNone/>
            </a:pPr>
            <a:r>
              <a:rPr lang="ru-RU" sz="4000" i="1" dirty="0" smtClean="0"/>
              <a:t>Формировать активную жизненную позицию учащихся через включение в социально – значимую деятельность. Доказать, что совместными усилиями можно благоустроить школьную территорию, сделать ее лучше, краше.</a:t>
            </a:r>
          </a:p>
          <a:p>
            <a:pPr>
              <a:buNone/>
            </a:pPr>
            <a:endParaRPr lang="ru-RU" sz="4000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530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проекта  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r>
              <a:rPr lang="ru-RU" dirty="0" smtClean="0"/>
              <a:t>Формировать умение работать с источниками информации.</a:t>
            </a:r>
          </a:p>
          <a:p>
            <a:r>
              <a:rPr lang="ru-RU" dirty="0" smtClean="0"/>
              <a:t>Воспитывать бережное отношение к природе, красоте окружающего мира.</a:t>
            </a:r>
          </a:p>
          <a:p>
            <a:r>
              <a:rPr lang="ru-RU" dirty="0" smtClean="0"/>
              <a:t>Развивать у детей элементарные  практические навыки  по способам выращивания  цветковых растений рассадой, приёмам ухода за ней.</a:t>
            </a:r>
          </a:p>
          <a:p>
            <a:r>
              <a:rPr lang="ru-RU" dirty="0" smtClean="0"/>
              <a:t>Развивать трудовые навыки и умение работать самостоятельно.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500042"/>
            <a:ext cx="8358246" cy="6000792"/>
          </a:xfrm>
        </p:spPr>
        <p:txBody>
          <a:bodyPr/>
          <a:lstStyle/>
          <a:p>
            <a:pPr algn="ctr">
              <a:buNone/>
            </a:pPr>
            <a:r>
              <a:rPr lang="ru-RU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проекта:</a:t>
            </a:r>
          </a:p>
          <a:p>
            <a:pPr lvl="0"/>
            <a:r>
              <a:rPr lang="ru-RU" sz="3200" dirty="0" smtClean="0"/>
              <a:t>Знакомство с одним из видов ландшафтного дизайна – оформлением клумбы</a:t>
            </a:r>
          </a:p>
          <a:p>
            <a:pPr lvl="0"/>
            <a:r>
              <a:rPr lang="ru-RU" sz="3200" dirty="0" smtClean="0"/>
              <a:t>Ознакомление с видами садовых цветов, растений</a:t>
            </a:r>
          </a:p>
          <a:p>
            <a:pPr lvl="0"/>
            <a:r>
              <a:rPr lang="ru-RU" sz="3200" dirty="0" smtClean="0"/>
              <a:t>Чтение стихов и сказок о цветах</a:t>
            </a:r>
          </a:p>
          <a:p>
            <a:pPr lvl="0"/>
            <a:r>
              <a:rPr lang="ru-RU" sz="3200" dirty="0" smtClean="0"/>
              <a:t>Подбор садовых цветов для клумбы </a:t>
            </a:r>
          </a:p>
          <a:p>
            <a:pPr lvl="0"/>
            <a:r>
              <a:rPr lang="ru-RU" sz="3200" dirty="0" smtClean="0"/>
              <a:t>Посадка рассады и  уход за ней</a:t>
            </a:r>
          </a:p>
          <a:p>
            <a:pPr lvl="0"/>
            <a:r>
              <a:rPr lang="ru-RU" sz="3200" dirty="0" smtClean="0"/>
              <a:t>Создание клумбы силами родителей, учителей и детей на участке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309794"/>
            <a:ext cx="8429684" cy="3833850"/>
          </a:xfrm>
        </p:spPr>
        <p:txBody>
          <a:bodyPr/>
          <a:lstStyle/>
          <a:p>
            <a:pPr algn="ctr">
              <a:buNone/>
            </a:pPr>
            <a:endParaRPr lang="ru-RU" i="1" u="sng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i="1" u="sng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3200" i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Подготовка докладов  о растениях цветника.</a:t>
            </a:r>
            <a:endParaRPr lang="ru-RU" sz="3200" i="1" u="sng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52400"/>
            <a:ext cx="9001156" cy="1919278"/>
          </a:xfrm>
        </p:spPr>
        <p:txBody>
          <a:bodyPr>
            <a:normAutofit/>
          </a:bodyPr>
          <a:lstStyle/>
          <a:p>
            <a:pPr lvl="0" algn="ctr"/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Ознакомление с видами</a:t>
            </a:r>
            <a:b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садовых цветов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то01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-1"/>
            <a:ext cx="9144001" cy="68580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normAutofit fontScale="90000"/>
          </a:bodyPr>
          <a:lstStyle/>
          <a:p>
            <a:r>
              <a:rPr lang="ru-RU" sz="4400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Чтение стихов и сказок о цветах</a:t>
            </a:r>
            <a:endParaRPr lang="ru-RU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214422"/>
            <a:ext cx="32861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Расцвели </a:t>
            </a:r>
            <a:r>
              <a:rPr lang="ru-RU" b="1" dirty="0" smtClean="0">
                <a:solidFill>
                  <a:srgbClr val="002060"/>
                </a:solidFill>
              </a:rPr>
              <a:t>тюльпанчики</a:t>
            </a:r>
            <a:r>
              <a:rPr lang="ru-RU" dirty="0" smtClean="0">
                <a:solidFill>
                  <a:srgbClr val="002060"/>
                </a:solidFill>
              </a:rPr>
              <a:t> –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Жёлтые стаканчики,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Жёлтые и красные,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Лепестки атласные.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Вот бы день рождения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Был весной у мамы,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Я бы подарила ей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Нежные тюльпаны.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Бархатные, разные,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Самые прекрасные,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 капелькой искристою,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Будто серебристою</a:t>
            </a:r>
            <a:r>
              <a:rPr lang="ru-RU" dirty="0" smtClean="0">
                <a:solidFill>
                  <a:srgbClr val="92D050"/>
                </a:solidFill>
              </a:rPr>
              <a:t>.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478632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Листья, выпустил, как стрелы.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Он цветёт цветочком белым,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В серединке жёлт цветок,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Голову склоняет вбок,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Смотрит скромно-скромно вниз.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А красавца звать ...</a:t>
            </a:r>
            <a:r>
              <a:rPr lang="ru-RU" b="1" dirty="0" smtClean="0">
                <a:solidFill>
                  <a:srgbClr val="7030A0"/>
                </a:solidFill>
              </a:rPr>
              <a:t>НАРЦИСС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1214422"/>
            <a:ext cx="3643338" cy="3429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Не фиалка, не левкой</a:t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и не амариллис,</a:t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Распустился над рекой </a:t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величавый </a:t>
            </a:r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ирис</a:t>
            </a: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Он сказал  своим друзьям:</a:t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– Просто не прилично,</a:t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Оказалось –вырос я</a:t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из луковки обычной.</a:t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– Ты не прав, – сказал левкой, –</a:t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в корне, совершенно:</a:t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Вырос ты, мой дорогой,</a:t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из луковки волшебной.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86</TotalTime>
  <Words>504</Words>
  <Application>Microsoft Office PowerPoint</Application>
  <PresentationFormat>Экран (4:3)</PresentationFormat>
  <Paragraphs>64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Ознакомление с видами  садовых цветов</vt:lpstr>
      <vt:lpstr>Слайд 8</vt:lpstr>
      <vt:lpstr>Чтение стихов и сказок о цветах</vt:lpstr>
      <vt:lpstr>Подбор садовых цветов для клумбы 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Людас</cp:lastModifiedBy>
  <cp:revision>17</cp:revision>
  <dcterms:modified xsi:type="dcterms:W3CDTF">2015-01-27T14:14:15Z</dcterms:modified>
</cp:coreProperties>
</file>