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6" r:id="rId2"/>
  </p:sldMasterIdLst>
  <p:notesMasterIdLst>
    <p:notesMasterId r:id="rId19"/>
  </p:notesMasterIdLst>
  <p:handoutMasterIdLst>
    <p:handoutMasterId r:id="rId20"/>
  </p:handout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10080625" cy="7559675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 varScale="1">
        <p:scale>
          <a:sx n="63" d="100"/>
          <a:sy n="63" d="100"/>
        </p:scale>
        <p:origin x="-1416" y="-108"/>
      </p:cViewPr>
      <p:guideLst>
        <p:guide orient="horz" pos="2381"/>
        <p:guide pos="317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Liberation Sans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Дата 2"/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Liberation Sans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Нижний колонтитул 3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Liberation Sans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Номер слайда 4"/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E3CC5BB9-D001-41E8-A40D-4654D83CB967}" type="slidenum">
              <a:t>‹#›</a:t>
            </a:fld>
            <a:endParaRPr lang="ru-RU" sz="1400" b="0" i="0" u="none" strike="noStrike" kern="1200">
              <a:ln>
                <a:noFill/>
              </a:ln>
              <a:latin typeface="Liberation Sans" pitchFamily="18"/>
              <a:ea typeface="Microsoft YaHei" pitchFamily="2"/>
              <a:cs typeface="Mang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169722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4" name="Верхний колонтитул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ru-RU" sz="1400" kern="1200">
                <a:latin typeface="Liberation Serif" pitchFamily="18"/>
                <a:ea typeface="Segoe UI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5" name="Дата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ru-RU" sz="1400" kern="1200">
                <a:latin typeface="Liberation Serif" pitchFamily="18"/>
                <a:ea typeface="Segoe UI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rtl="0" hangingPunct="0">
              <a:buNone/>
              <a:tabLst/>
              <a:defRPr lang="ru-RU" sz="1400" kern="1200">
                <a:latin typeface="Liberation Serif" pitchFamily="18"/>
                <a:ea typeface="Segoe UI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algn="r" rtl="0" hangingPunct="0">
              <a:buNone/>
              <a:tabLst/>
              <a:defRPr lang="ru-RU" sz="1400" kern="1200">
                <a:latin typeface="Liberation Serif" pitchFamily="18"/>
                <a:ea typeface="Segoe UI" pitchFamily="2"/>
                <a:cs typeface="Tahoma" pitchFamily="2"/>
              </a:defRPr>
            </a:lvl1pPr>
          </a:lstStyle>
          <a:p>
            <a:pPr lvl="0"/>
            <a:fld id="{A56D3187-8657-4CF5-BA9E-904DA9E0F017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06784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ru-RU" sz="2000" b="0" i="0" u="none" strike="noStrike" kern="1200">
        <a:ln>
          <a:noFill/>
        </a:ln>
        <a:latin typeface="Liberation Sans" pitchFamily="18"/>
        <a:ea typeface="Microsoft YaHei" pitchFamily="2"/>
        <a:cs typeface="Mangal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485900" y="900113"/>
            <a:ext cx="4589463" cy="344170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20000" y="4680000"/>
            <a:ext cx="6120000" cy="5040000"/>
          </a:xfrm>
        </p:spPr>
        <p:txBody>
          <a:bodyPr>
            <a:spAutoFit/>
          </a:bodyPr>
          <a:lstStyle/>
          <a:p>
            <a:pPr indent="0"/>
            <a:endParaRPr lang="ru-RU" sz="294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485900" y="900113"/>
            <a:ext cx="4589463" cy="344170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20000" y="4680000"/>
            <a:ext cx="6120000" cy="5040000"/>
          </a:xfrm>
        </p:spPr>
        <p:txBody>
          <a:bodyPr/>
          <a:lstStyle/>
          <a:p>
            <a:pPr indent="0"/>
            <a:endParaRPr lang="ru-RU" sz="294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485900" y="900113"/>
            <a:ext cx="4589463" cy="344170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20000" y="4680000"/>
            <a:ext cx="6120000" cy="5040000"/>
          </a:xfrm>
        </p:spPr>
        <p:txBody>
          <a:bodyPr/>
          <a:lstStyle/>
          <a:p>
            <a:pPr indent="0"/>
            <a:endParaRPr lang="ru-RU" sz="294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485900" y="900113"/>
            <a:ext cx="4589463" cy="344170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20000" y="4680000"/>
            <a:ext cx="6120000" cy="5040000"/>
          </a:xfrm>
        </p:spPr>
        <p:txBody>
          <a:bodyPr/>
          <a:lstStyle/>
          <a:p>
            <a:pPr indent="0"/>
            <a:endParaRPr lang="ru-RU" sz="294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485900" y="900113"/>
            <a:ext cx="4589463" cy="344170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20000" y="4680000"/>
            <a:ext cx="6120000" cy="5040000"/>
          </a:xfrm>
        </p:spPr>
        <p:txBody>
          <a:bodyPr/>
          <a:lstStyle/>
          <a:p>
            <a:pPr indent="0"/>
            <a:endParaRPr lang="ru-RU" sz="294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485900" y="900113"/>
            <a:ext cx="4589463" cy="344170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20000" y="4680000"/>
            <a:ext cx="6120000" cy="5040000"/>
          </a:xfrm>
        </p:spPr>
        <p:txBody>
          <a:bodyPr/>
          <a:lstStyle/>
          <a:p>
            <a:pPr indent="0"/>
            <a:endParaRPr lang="ru-RU" sz="294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485900" y="900113"/>
            <a:ext cx="4589463" cy="344170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20000" y="4680000"/>
            <a:ext cx="6120000" cy="5040000"/>
          </a:xfrm>
        </p:spPr>
        <p:txBody>
          <a:bodyPr/>
          <a:lstStyle/>
          <a:p>
            <a:pPr indent="0"/>
            <a:endParaRPr lang="ru-RU" sz="294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485900" y="900113"/>
            <a:ext cx="4589463" cy="344170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20000" y="4680000"/>
            <a:ext cx="6120000" cy="5040000"/>
          </a:xfrm>
        </p:spPr>
        <p:txBody>
          <a:bodyPr/>
          <a:lstStyle/>
          <a:p>
            <a:pPr indent="0"/>
            <a:endParaRPr lang="ru-RU" sz="294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485900" y="900113"/>
            <a:ext cx="4589463" cy="344170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20000" y="4680000"/>
            <a:ext cx="6120000" cy="5040000"/>
          </a:xfrm>
        </p:spPr>
        <p:txBody>
          <a:bodyPr>
            <a:spAutoFit/>
          </a:bodyPr>
          <a:lstStyle/>
          <a:p>
            <a:pPr indent="0"/>
            <a:endParaRPr lang="ru-RU" sz="294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485900" y="900113"/>
            <a:ext cx="4589463" cy="344170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20000" y="4680000"/>
            <a:ext cx="6120000" cy="5040000"/>
          </a:xfrm>
        </p:spPr>
        <p:txBody>
          <a:bodyPr/>
          <a:lstStyle/>
          <a:p>
            <a:pPr indent="0"/>
            <a:endParaRPr lang="ru-RU" sz="294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485900" y="900113"/>
            <a:ext cx="4589463" cy="344170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20000" y="4680000"/>
            <a:ext cx="6120000" cy="5040000"/>
          </a:xfrm>
        </p:spPr>
        <p:txBody>
          <a:bodyPr>
            <a:spAutoFit/>
          </a:bodyPr>
          <a:lstStyle/>
          <a:p>
            <a:pPr indent="0"/>
            <a:endParaRPr lang="ru-RU" sz="294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485900" y="900113"/>
            <a:ext cx="4589463" cy="344170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20000" y="4680000"/>
            <a:ext cx="6120000" cy="5040000"/>
          </a:xfrm>
        </p:spPr>
        <p:txBody>
          <a:bodyPr/>
          <a:lstStyle/>
          <a:p>
            <a:pPr indent="0"/>
            <a:endParaRPr lang="ru-RU" sz="294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485900" y="900113"/>
            <a:ext cx="4589463" cy="344170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20000" y="4680000"/>
            <a:ext cx="6120000" cy="5040000"/>
          </a:xfrm>
        </p:spPr>
        <p:txBody>
          <a:bodyPr/>
          <a:lstStyle/>
          <a:p>
            <a:pPr indent="0"/>
            <a:endParaRPr lang="ru-RU" sz="294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485900" y="900113"/>
            <a:ext cx="4589463" cy="344170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20000" y="4680000"/>
            <a:ext cx="6120000" cy="5040000"/>
          </a:xfrm>
        </p:spPr>
        <p:txBody>
          <a:bodyPr/>
          <a:lstStyle/>
          <a:p>
            <a:pPr indent="0"/>
            <a:endParaRPr lang="ru-RU" sz="294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485900" y="900113"/>
            <a:ext cx="4589463" cy="344170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20000" y="4680000"/>
            <a:ext cx="6120000" cy="5040000"/>
          </a:xfrm>
        </p:spPr>
        <p:txBody>
          <a:bodyPr/>
          <a:lstStyle/>
          <a:p>
            <a:pPr indent="0"/>
            <a:endParaRPr lang="ru-RU" sz="294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485900" y="900113"/>
            <a:ext cx="4589463" cy="344170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20000" y="4680000"/>
            <a:ext cx="6120000" cy="5040000"/>
          </a:xfrm>
        </p:spPr>
        <p:txBody>
          <a:bodyPr/>
          <a:lstStyle/>
          <a:p>
            <a:pPr indent="0"/>
            <a:endParaRPr lang="ru-RU" sz="294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4E9C75D-73C6-4962-B2D0-098DC6874D50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06334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E12FF2F-5DE8-4BE7-9AD0-C33934763D2D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34198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08850" y="301625"/>
            <a:ext cx="22669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3212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57BD853-D7DF-4076-9381-76F42ED862C4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39030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8328260" y="5791799"/>
            <a:ext cx="2086626" cy="1426796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95912" y="855714"/>
            <a:ext cx="8888801" cy="1620430"/>
          </a:xfrm>
        </p:spPr>
        <p:txBody>
          <a:bodyPr anchor="b">
            <a:normAutofit/>
          </a:bodyPr>
          <a:lstStyle>
            <a:lvl1pPr algn="r">
              <a:defRPr sz="49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95912" y="2480517"/>
            <a:ext cx="8888801" cy="1931917"/>
          </a:xfrm>
        </p:spPr>
        <p:txBody>
          <a:bodyPr/>
          <a:lstStyle>
            <a:lvl1pPr marL="0" marR="40318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503972" indent="0" algn="ctr">
              <a:buNone/>
            </a:lvl2pPr>
            <a:lvl3pPr marL="1007943" indent="0" algn="ctr">
              <a:buNone/>
            </a:lvl3pPr>
            <a:lvl4pPr marL="1511915" indent="0" algn="ctr">
              <a:buNone/>
            </a:lvl4pPr>
            <a:lvl5pPr marL="2015886" indent="0" algn="ctr">
              <a:buNone/>
            </a:lvl5pPr>
            <a:lvl6pPr marL="2519858" indent="0" algn="ctr">
              <a:buNone/>
            </a:lvl6pPr>
            <a:lvl7pPr marL="3023829" indent="0" algn="ctr">
              <a:buNone/>
            </a:lvl7pPr>
            <a:lvl8pPr marL="3527801" indent="0" algn="ctr">
              <a:buNone/>
            </a:lvl8pPr>
            <a:lvl9pPr marL="4031772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512094" y="6627840"/>
            <a:ext cx="6384396" cy="402483"/>
          </a:xfrm>
        </p:spPr>
        <p:txBody>
          <a:bodyPr tIns="0" bIns="0" anchor="t"/>
          <a:lstStyle>
            <a:lvl1pPr algn="r">
              <a:defRPr sz="1100"/>
            </a:lvl1pPr>
          </a:lstStyle>
          <a:p>
            <a:pPr lvl="0"/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512094" y="6228855"/>
            <a:ext cx="6384396" cy="402483"/>
          </a:xfrm>
        </p:spPr>
        <p:txBody>
          <a:bodyPr tIns="0" bIns="0" anchor="b"/>
          <a:lstStyle>
            <a:lvl1pPr algn="r">
              <a:defRPr sz="1200"/>
            </a:lvl1pPr>
          </a:lstStyle>
          <a:p>
            <a:pPr lvl="0"/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9251870" y="6340854"/>
            <a:ext cx="554434" cy="402483"/>
          </a:xfrm>
        </p:spPr>
        <p:txBody>
          <a:bodyPr anchor="ctr"/>
          <a:lstStyle>
            <a:lvl1pPr algn="ctr">
              <a:defRPr sz="1400">
                <a:solidFill>
                  <a:srgbClr val="FFFFFF"/>
                </a:solidFill>
              </a:defRPr>
            </a:lvl1pPr>
          </a:lstStyle>
          <a:p>
            <a:pPr lvl="0"/>
            <a:fld id="{E9F883CC-0A61-493F-869B-23ACCCEE84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031" y="294862"/>
            <a:ext cx="9072563" cy="1542174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4031" y="2075447"/>
            <a:ext cx="9072563" cy="5039783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5282247" y="7143053"/>
            <a:ext cx="2352146" cy="332626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504031" y="7144069"/>
            <a:ext cx="4696416" cy="33161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73CCFC0-44D5-4D3A-9900-C812FE17F0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755" y="7754"/>
            <a:ext cx="10065116" cy="7536415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marL="0" algn="ctr" defTabSz="1007943" rtl="0" eaLnBrk="1" latinLnBrk="0" hangingPunct="1"/>
            <a:endParaRPr kumimoji="0" lang="en-US" sz="20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8328260" y="341081"/>
            <a:ext cx="2086626" cy="1426796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7668101" y="7139693"/>
            <a:ext cx="2352146" cy="335986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87680" y="7144069"/>
            <a:ext cx="4696416" cy="33161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9316703" y="892461"/>
            <a:ext cx="554434" cy="331610"/>
          </a:xfrm>
        </p:spPr>
        <p:txBody>
          <a:bodyPr/>
          <a:lstStyle/>
          <a:p>
            <a:pPr lvl="0"/>
            <a:fld id="{E67369BF-520B-439F-8D07-0249B89AE599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7131397" y="10341"/>
            <a:ext cx="2946644" cy="209463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754"/>
            <a:ext cx="10072871" cy="7544169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0026" y="299240"/>
            <a:ext cx="7980495" cy="1501435"/>
          </a:xfrm>
        </p:spPr>
        <p:txBody>
          <a:bodyPr anchor="ctr"/>
          <a:lstStyle>
            <a:lvl1pPr marL="0" algn="l">
              <a:buNone/>
              <a:defRPr sz="40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0026" y="1800671"/>
            <a:ext cx="4284266" cy="2519892"/>
          </a:xfrm>
        </p:spPr>
        <p:txBody>
          <a:bodyPr anchor="t"/>
          <a:lstStyle>
            <a:lvl1pPr marL="60477" indent="0" algn="l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04031" y="1898668"/>
            <a:ext cx="4452276" cy="4989036"/>
          </a:xfrm>
        </p:spPr>
        <p:txBody>
          <a:bodyPr/>
          <a:lstStyle>
            <a:lvl1pPr>
              <a:defRPr sz="29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24318" y="1898668"/>
            <a:ext cx="4452276" cy="4989036"/>
          </a:xfrm>
        </p:spPr>
        <p:txBody>
          <a:bodyPr/>
          <a:lstStyle>
            <a:lvl1pPr>
              <a:defRPr sz="29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282247" y="7144068"/>
            <a:ext cx="2352146" cy="332626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504031" y="7144068"/>
            <a:ext cx="4696416" cy="332626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66919" y="7144068"/>
            <a:ext cx="554434" cy="332626"/>
          </a:xfrm>
        </p:spPr>
        <p:txBody>
          <a:bodyPr/>
          <a:lstStyle/>
          <a:p>
            <a:pPr lvl="0"/>
            <a:fld id="{A8920429-C29F-463D-84AB-E2A1E6F407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3621" y="320478"/>
            <a:ext cx="1176073" cy="6783548"/>
          </a:xfrm>
        </p:spPr>
        <p:txBody>
          <a:bodyPr vert="vert270" anchor="b"/>
          <a:lstStyle>
            <a:lvl1pPr marL="0" algn="ctr">
              <a:defRPr sz="36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04824" y="320478"/>
            <a:ext cx="640539" cy="3326257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800" b="0">
                <a:solidFill>
                  <a:schemeClr val="tx1"/>
                </a:solidFill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504824" y="3777770"/>
            <a:ext cx="640539" cy="3326257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800" b="0">
                <a:solidFill>
                  <a:schemeClr val="tx1"/>
                </a:solidFill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2229368" y="320478"/>
            <a:ext cx="7560469" cy="3326257"/>
          </a:xfrm>
        </p:spPr>
        <p:txBody>
          <a:bodyPr/>
          <a:lstStyle>
            <a:lvl1pPr algn="l">
              <a:defRPr sz="2600"/>
            </a:lvl1pPr>
            <a:lvl2pPr algn="l">
              <a:defRPr sz="22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2229368" y="3777770"/>
            <a:ext cx="7560469" cy="3326257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5282247" y="7144068"/>
            <a:ext cx="2348786" cy="332626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504031" y="7144068"/>
            <a:ext cx="4697571" cy="332626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366919" y="7146413"/>
            <a:ext cx="554434" cy="332626"/>
          </a:xfrm>
        </p:spPr>
        <p:txBody>
          <a:bodyPr/>
          <a:lstStyle>
            <a:lvl1pPr algn="ctr">
              <a:defRPr/>
            </a:lvl1pPr>
          </a:lstStyle>
          <a:p>
            <a:pPr lvl="0"/>
            <a:fld id="{4B9E93A7-248A-414B-9512-93E4C350CF2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29D918E-8D86-496C-A461-38F781A824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5282247" y="7144068"/>
            <a:ext cx="2352146" cy="332626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504031" y="7145084"/>
            <a:ext cx="4696416" cy="33161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366919" y="7144068"/>
            <a:ext cx="554434" cy="332626"/>
          </a:xfrm>
        </p:spPr>
        <p:txBody>
          <a:bodyPr/>
          <a:lstStyle/>
          <a:p>
            <a:pPr lvl="0"/>
            <a:fld id="{40E93FB1-522C-472B-8CDB-A4B8EB8A59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935" y="405282"/>
            <a:ext cx="1008063" cy="6551718"/>
          </a:xfrm>
        </p:spPr>
        <p:txBody>
          <a:bodyPr vert="vert270" anchor="b"/>
          <a:lstStyle>
            <a:lvl1pPr marL="0" marR="20159" algn="r">
              <a:spcBef>
                <a:spcPts val="0"/>
              </a:spcBef>
              <a:buNone/>
              <a:defRPr sz="32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252202" y="405282"/>
            <a:ext cx="2688167" cy="6551718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500"/>
            </a:lvl1pPr>
            <a:lvl2pPr>
              <a:buNone/>
              <a:defRPr sz="1300"/>
            </a:lvl2pPr>
            <a:lvl3pPr>
              <a:buNone/>
              <a:defRPr sz="1100"/>
            </a:lvl3pPr>
            <a:lvl4pPr>
              <a:buNone/>
              <a:defRPr sz="1000"/>
            </a:lvl4pPr>
            <a:lvl5pPr>
              <a:buNone/>
              <a:defRPr sz="10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025249" y="352785"/>
            <a:ext cx="5816521" cy="6602116"/>
          </a:xfrm>
        </p:spPr>
        <p:txBody>
          <a:bodyPr/>
          <a:lstStyle>
            <a:lvl1pPr>
              <a:spcBef>
                <a:spcPts val="0"/>
              </a:spcBef>
              <a:defRPr sz="3300"/>
            </a:lvl1pPr>
            <a:lvl2pPr>
              <a:defRPr sz="29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922135" y="7227049"/>
            <a:ext cx="2352146" cy="332626"/>
          </a:xfrm>
        </p:spPr>
        <p:txBody>
          <a:bodyPr/>
          <a:lstStyle>
            <a:lvl1pPr>
              <a:defRPr sz="1000"/>
            </a:lvl1pPr>
          </a:lstStyle>
          <a:p>
            <a:pPr lvl="0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252202" y="7227049"/>
            <a:ext cx="5669933" cy="332626"/>
          </a:xfrm>
        </p:spPr>
        <p:txBody>
          <a:bodyPr/>
          <a:lstStyle>
            <a:lvl1pPr>
              <a:defRPr sz="1000"/>
            </a:lvl1pPr>
          </a:lstStyle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9272076" y="7227049"/>
            <a:ext cx="554434" cy="332626"/>
          </a:xfrm>
        </p:spPr>
        <p:txBody>
          <a:bodyPr/>
          <a:lstStyle>
            <a:lvl1pPr>
              <a:defRPr sz="1000"/>
            </a:lvl1pPr>
          </a:lstStyle>
          <a:p>
            <a:pPr lvl="0"/>
            <a:fld id="{30DFA75C-2BB7-44C6-9182-DB9076E1228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E1E4D5F-7D79-457A-868C-255AD8C78CB6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89022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935" y="166335"/>
            <a:ext cx="1008063" cy="7055697"/>
          </a:xfrm>
        </p:spPr>
        <p:txBody>
          <a:bodyPr vert="vert270" anchor="b"/>
          <a:lstStyle>
            <a:lvl1pPr marL="0" algn="l">
              <a:buNone/>
              <a:defRPr sz="33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254827" y="412228"/>
            <a:ext cx="8084661" cy="604774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5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60078" y="6467722"/>
            <a:ext cx="8084661" cy="755968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500"/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33857" y="7227049"/>
            <a:ext cx="2318544" cy="332626"/>
          </a:xfrm>
        </p:spPr>
        <p:txBody>
          <a:bodyPr/>
          <a:lstStyle>
            <a:lvl1pPr>
              <a:defRPr sz="1000"/>
            </a:lvl1pPr>
          </a:lstStyle>
          <a:p>
            <a:pPr lvl="0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290320" y="7228064"/>
            <a:ext cx="5454906" cy="332626"/>
          </a:xfrm>
        </p:spPr>
        <p:txBody>
          <a:bodyPr/>
          <a:lstStyle>
            <a:lvl1pPr>
              <a:defRPr sz="1000"/>
            </a:lvl1pPr>
          </a:lstStyle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9058884" y="7227049"/>
            <a:ext cx="403225" cy="332626"/>
          </a:xfrm>
        </p:spPr>
        <p:txBody>
          <a:bodyPr/>
          <a:lstStyle>
            <a:lvl1pPr algn="ctr">
              <a:defRPr sz="1000"/>
            </a:lvl1pPr>
          </a:lstStyle>
          <a:p>
            <a:pPr lvl="0"/>
            <a:fld id="{8BC0F814-0D10-4BC6-8684-C91ABB9AD81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72FEF83-3BBE-4436-88E7-BEFD5ACE05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476464" y="419982"/>
            <a:ext cx="2100130" cy="604774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4031" y="419982"/>
            <a:ext cx="6888427" cy="604774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D3AE001-E0BF-4EF1-809D-0CF94E0539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D40145E-8F1C-456C-ADBA-E64A680F3D76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91139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9287" cy="4384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14925" y="1768475"/>
            <a:ext cx="4460875" cy="4384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0A5C498-C344-48F1-826E-0C78A2A19188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50725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C40E823-DF14-4AAB-BABB-A92B3195A9DF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89080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1E660A-0DC0-46E1-9B5A-04EDFDDAC6E1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1351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E4887D7-8096-4A9D-8BB6-C6DB42FEC321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73819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0CF2C4E-8FA9-455A-A90D-4170F686A9CD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06351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0D3A0E2-AACD-461B-A7A9-F6267349FBCC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04347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503999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ru-RU"/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503999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3200" b="0" i="0" u="none" strike="noStrike" kern="1200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3200" b="0" i="0" u="none" strike="noStrike" kern="1200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800" b="0" i="0" u="none" strike="noStrike" kern="1200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400" b="0" i="0" u="none" strike="noStrike" kern="1200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2000" b="0" i="0" u="none" strike="noStrike" kern="1200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2"/>
          </p:nvPr>
        </p:nvSpPr>
        <p:spPr>
          <a:xfrm>
            <a:off x="503999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ru-RU" sz="1400" kern="1200">
                <a:latin typeface="Liberation Serif" pitchFamily="18"/>
                <a:ea typeface="Segoe UI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3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ctr" rtl="0" hangingPunct="0">
              <a:buNone/>
              <a:tabLst/>
              <a:defRPr lang="ru-RU" sz="1400" kern="1200">
                <a:latin typeface="Liberation Serif" pitchFamily="18"/>
                <a:ea typeface="Segoe UI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4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ru-RU" sz="1400" kern="1200">
                <a:latin typeface="Liberation Serif" pitchFamily="18"/>
                <a:ea typeface="Segoe UI" pitchFamily="2"/>
                <a:cs typeface="Tahoma" pitchFamily="2"/>
              </a:defRPr>
            </a:lvl1pPr>
          </a:lstStyle>
          <a:p>
            <a:pPr lvl="0"/>
            <a:fld id="{3A6F43B5-02EC-4EA3-B514-584D4918BA3C}" type="slidenum"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xStyles>
    <p:titleStyle>
      <a:lvl1pPr algn="ctr" rtl="0" hangingPunct="0">
        <a:tabLst/>
        <a:defRPr lang="ru-RU" sz="4400" b="0" i="0" u="none" strike="noStrike" kern="1200">
          <a:ln>
            <a:noFill/>
          </a:ln>
          <a:latin typeface="Liberation Sans" pitchFamily="18"/>
          <a:ea typeface="Microsoft YaHei" pitchFamily="2"/>
          <a:cs typeface="Mangal" pitchFamily="2"/>
        </a:defRPr>
      </a:lvl1pPr>
    </p:titleStyle>
    <p:bodyStyle>
      <a:lvl1pPr rtl="0" hangingPunct="0">
        <a:spcBef>
          <a:spcPts val="0"/>
        </a:spcBef>
        <a:spcAft>
          <a:spcPts val="1417"/>
        </a:spcAft>
        <a:tabLst/>
        <a:defRPr lang="ru-RU" sz="3200" b="0" i="0" u="none" strike="noStrike" kern="1200">
          <a:ln>
            <a:noFill/>
          </a:ln>
          <a:latin typeface="Liberation Sans" pitchFamily="18"/>
          <a:ea typeface="Microsoft YaHei" pitchFamily="2"/>
          <a:cs typeface="Mangal" pitchFamily="2"/>
        </a:defRPr>
      </a:lvl1pPr>
    </p:bodyStyle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755" y="15508"/>
            <a:ext cx="10065116" cy="7536415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754"/>
            <a:ext cx="10072871" cy="7544169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7131397" y="5454705"/>
            <a:ext cx="2946644" cy="209463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504031" y="294862"/>
            <a:ext cx="9072563" cy="1542174"/>
          </a:xfrm>
          <a:prstGeom prst="rect">
            <a:avLst/>
          </a:prstGeom>
        </p:spPr>
        <p:txBody>
          <a:bodyPr vert="horz" lIns="100794" tIns="50397" rIns="100794" bIns="50397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504031" y="2075447"/>
            <a:ext cx="9072563" cy="5039783"/>
          </a:xfrm>
          <a:prstGeom prst="rect">
            <a:avLst/>
          </a:prstGeom>
        </p:spPr>
        <p:txBody>
          <a:bodyPr vert="horz" lIns="100794" tIns="50397" rIns="100794" bIns="50397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282247" y="7144068"/>
            <a:ext cx="2352146" cy="332626"/>
          </a:xfrm>
          <a:prstGeom prst="rect">
            <a:avLst/>
          </a:prstGeom>
        </p:spPr>
        <p:txBody>
          <a:bodyPr vert="horz" lIns="100794" tIns="50397" rIns="100794" bIns="50397" anchor="b"/>
          <a:lstStyle>
            <a:lvl1pPr algn="l" eaLnBrk="1" latinLnBrk="0" hangingPunct="1">
              <a:defRPr kumimoji="0" sz="1100" b="0">
                <a:solidFill>
                  <a:schemeClr val="tx1"/>
                </a:solidFill>
              </a:defRPr>
            </a:lvl1pPr>
          </a:lstStyle>
          <a:p>
            <a:pPr lvl="0"/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04031" y="7145084"/>
            <a:ext cx="4696416" cy="331610"/>
          </a:xfrm>
          <a:prstGeom prst="rect">
            <a:avLst/>
          </a:prstGeom>
        </p:spPr>
        <p:txBody>
          <a:bodyPr vert="horz" lIns="100794" tIns="50397" rIns="100794" bIns="50397" anchor="b"/>
          <a:lstStyle>
            <a:lvl1pPr algn="r" eaLnBrk="1" latinLnBrk="0" hangingPunct="1">
              <a:defRPr kumimoji="0" sz="1100">
                <a:solidFill>
                  <a:schemeClr val="tx1"/>
                </a:solidFill>
              </a:defRPr>
            </a:lvl1pPr>
          </a:lstStyle>
          <a:p>
            <a:pPr lvl="0"/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366919" y="7144068"/>
            <a:ext cx="554434" cy="332626"/>
          </a:xfrm>
          <a:prstGeom prst="rect">
            <a:avLst/>
          </a:prstGeom>
        </p:spPr>
        <p:txBody>
          <a:bodyPr vert="horz" lIns="100794" tIns="50397" rIns="100794" bIns="50397" anchor="b"/>
          <a:lstStyle>
            <a:lvl1pPr algn="ctr" eaLnBrk="1" latinLnBrk="0" hangingPunct="1">
              <a:defRPr kumimoji="0" sz="1300">
                <a:solidFill>
                  <a:schemeClr val="tx1"/>
                </a:solidFill>
              </a:defRPr>
            </a:lvl1pPr>
          </a:lstStyle>
          <a:p>
            <a:pPr lvl="0"/>
            <a:fld id="{3A6F43B5-02EC-4EA3-B514-584D4918BA3C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534210" algn="l" rtl="0" eaLnBrk="1" latinLnBrk="0" hangingPunct="1">
        <a:spcBef>
          <a:spcPct val="0"/>
        </a:spcBef>
        <a:buNone/>
        <a:defRPr kumimoji="0" sz="46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93892" indent="-423336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907149" indent="-314982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611" indent="-251986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indent="-231827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763900" indent="-231827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015886" indent="-231827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298110" indent="-231827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519858" indent="-201589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771844" indent="-201589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8944" y="727920"/>
            <a:ext cx="10008000" cy="78408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4800" b="1">
                <a:latin typeface="Lucida Blackletter" pitchFamily="2"/>
              </a:defRPr>
            </a:pPr>
            <a:r>
              <a:rPr lang="ru-RU" sz="4800" b="1" i="0" u="none" strike="noStrike" kern="1200" dirty="0">
                <a:ln>
                  <a:noFill/>
                </a:ln>
                <a:latin typeface="Lucida Blackletter" pitchFamily="18"/>
                <a:ea typeface="Microsoft YaHei" pitchFamily="2"/>
                <a:cs typeface="Mangal" pitchFamily="2"/>
              </a:rPr>
              <a:t>Николай Алексеевич Некрасов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031999" y="2592000"/>
            <a:ext cx="7264440" cy="273600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6000" b="1"/>
            </a:pPr>
            <a:r>
              <a:rPr lang="ru-RU" sz="6000" b="1" i="0" u="none" strike="noStrike" kern="1200" dirty="0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rPr>
              <a:t>Поэма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6000" b="1"/>
            </a:pPr>
            <a:r>
              <a:rPr lang="ru-RU" sz="6000" b="1" i="0" u="none" strike="noStrike" kern="1200" dirty="0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rPr>
              <a:t>«</a:t>
            </a:r>
            <a:r>
              <a:rPr lang="ru-RU" sz="4800" b="1" i="0" u="none" strike="noStrike" kern="1200" dirty="0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rPr>
              <a:t>Кому на Руси </a:t>
            </a:r>
            <a:endParaRPr lang="ru-RU" sz="4800" b="1" i="0" u="none" strike="noStrike" kern="1200" dirty="0" smtClean="0">
              <a:ln>
                <a:noFill/>
              </a:ln>
              <a:latin typeface="Liberation Sans" pitchFamily="18"/>
              <a:ea typeface="Microsoft YaHei" pitchFamily="2"/>
              <a:cs typeface="Mangal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6000" b="1"/>
            </a:pPr>
            <a:r>
              <a:rPr lang="ru-RU" sz="4800" b="1" dirty="0">
                <a:latin typeface="Liberation Sans" pitchFamily="18"/>
                <a:ea typeface="Microsoft YaHei" pitchFamily="2"/>
                <a:cs typeface="Mangal" pitchFamily="2"/>
              </a:rPr>
              <a:t> </a:t>
            </a:r>
            <a:r>
              <a:rPr lang="ru-RU" sz="4800" b="1" dirty="0" smtClean="0">
                <a:latin typeface="Liberation Sans" pitchFamily="18"/>
                <a:ea typeface="Microsoft YaHei" pitchFamily="2"/>
                <a:cs typeface="Mangal" pitchFamily="2"/>
              </a:rPr>
              <a:t>  </a:t>
            </a:r>
            <a:r>
              <a:rPr lang="ru-RU" sz="4800" b="1" i="0" u="none" strike="noStrike" kern="1200" dirty="0" smtClean="0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rPr>
              <a:t>жить </a:t>
            </a:r>
            <a:r>
              <a:rPr lang="ru-RU" sz="4800" b="1" i="0" u="none" strike="noStrike" kern="1200" dirty="0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rPr>
              <a:t>хорошо»</a:t>
            </a:r>
          </a:p>
        </p:txBody>
      </p:sp>
      <p:pic>
        <p:nvPicPr>
          <p:cNvPr id="4" name="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216000" y="2296080"/>
            <a:ext cx="3600000" cy="49759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7720" y="899517"/>
            <a:ext cx="9391320" cy="33883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marR="0" lvl="0" indent="-324000">
              <a:spcBef>
                <a:spcPts val="0"/>
              </a:spcBef>
              <a:spcAft>
                <a:spcPts val="2713"/>
              </a:spcAft>
              <a:buClr>
                <a:srgbClr val="FFFFFF"/>
              </a:buClr>
              <a:buSzPct val="45000"/>
              <a:buFont typeface="StarSymbol"/>
              <a:buNone/>
              <a:defRPr lang="ru-RU" sz="6160" b="0" i="0" u="none" strike="noStrike" kern="1200">
                <a:ln>
                  <a:noFill/>
                </a:ln>
                <a:solidFill>
                  <a:srgbClr val="FFFFFF"/>
                </a:solidFill>
                <a:latin typeface="Liberation Sans" pitchFamily="18"/>
                <a:ea typeface="Droid Sans Fallback" pitchFamily="2"/>
                <a:cs typeface="Lohit Hindi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2713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6160" b="0" i="0" u="none" strike="noStrike" kern="1200">
                <a:ln>
                  <a:noFill/>
                </a:ln>
                <a:solidFill>
                  <a:srgbClr val="FFFFFF"/>
                </a:solidFill>
                <a:latin typeface="Liberation Sans" pitchFamily="18"/>
                <a:ea typeface="Droid Sans Fallback" pitchFamily="2"/>
                <a:cs typeface="Lohit Hindi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2171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5400" b="0" i="0" u="none" strike="noStrike" kern="1200">
                <a:ln>
                  <a:noFill/>
                </a:ln>
                <a:solidFill>
                  <a:srgbClr val="FFFFFF"/>
                </a:solidFill>
                <a:latin typeface="Liberation Sans" pitchFamily="18"/>
                <a:ea typeface="Droid Sans Fallback" pitchFamily="2"/>
                <a:cs typeface="Lohit Hindi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1624"/>
              </a:spcAft>
              <a:buClr>
                <a:srgbClr val="FFFFFF"/>
              </a:buClr>
              <a:buSzPct val="75000"/>
              <a:buFont typeface="StarSymbol"/>
              <a:buChar char="–"/>
              <a:defRPr lang="ru-RU" sz="4620" b="0" i="0" u="none" strike="noStrike" kern="1200">
                <a:ln>
                  <a:noFill/>
                </a:ln>
                <a:solidFill>
                  <a:srgbClr val="FFFFFF"/>
                </a:solidFill>
                <a:latin typeface="Liberation Sans" pitchFamily="18"/>
                <a:ea typeface="Droid Sans Fallback" pitchFamily="2"/>
                <a:cs typeface="Lohit Hindi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1080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3860" b="0" i="0" u="none" strike="noStrike" kern="1200">
                <a:ln>
                  <a:noFill/>
                </a:ln>
                <a:solidFill>
                  <a:srgbClr val="FFFFFF"/>
                </a:solidFill>
                <a:latin typeface="Liberation Sans" pitchFamily="18"/>
                <a:ea typeface="Droid Sans Fallback" pitchFamily="2"/>
                <a:cs typeface="Lohit Hindi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536"/>
              </a:spcAft>
              <a:buClr>
                <a:srgbClr val="FFFFFF"/>
              </a:buClr>
              <a:buSzPct val="75000"/>
              <a:buFont typeface="StarSymbol"/>
              <a:buChar char="–"/>
              <a:defRPr lang="ru-RU" sz="3860" b="0" i="0" u="none" strike="noStrike" kern="1200">
                <a:ln>
                  <a:noFill/>
                </a:ln>
                <a:solidFill>
                  <a:srgbClr val="FFFFFF"/>
                </a:solidFill>
                <a:latin typeface="Liberation Sans" pitchFamily="18"/>
                <a:ea typeface="Droid Sans Fallback" pitchFamily="2"/>
                <a:cs typeface="Lohit Hindi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536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3860" b="0" i="0" u="none" strike="noStrike" kern="1200">
                <a:ln>
                  <a:noFill/>
                </a:ln>
                <a:solidFill>
                  <a:srgbClr val="FFFFFF"/>
                </a:solidFill>
                <a:latin typeface="Liberation Sans" pitchFamily="18"/>
                <a:ea typeface="Droid Sans Fallback" pitchFamily="2"/>
                <a:cs typeface="Lohit Hindi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536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3860" b="0" i="0" u="none" strike="noStrike" kern="1200">
                <a:ln>
                  <a:noFill/>
                </a:ln>
                <a:solidFill>
                  <a:srgbClr val="FFFFFF"/>
                </a:solidFill>
                <a:latin typeface="Liberation Sans" pitchFamily="18"/>
                <a:ea typeface="Droid Sans Fallback" pitchFamily="2"/>
                <a:cs typeface="Lohit Hindi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536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3860" b="0" i="0" u="none" strike="noStrike" kern="1200">
                <a:ln>
                  <a:noFill/>
                </a:ln>
                <a:solidFill>
                  <a:srgbClr val="FFFFFF"/>
                </a:solidFill>
                <a:latin typeface="Liberation Sans" pitchFamily="18"/>
                <a:ea typeface="Droid Sans Fallback" pitchFamily="2"/>
                <a:cs typeface="Lohit Hindi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536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3860" b="0" i="0" u="none" strike="noStrike" kern="1200">
                <a:ln>
                  <a:noFill/>
                </a:ln>
                <a:solidFill>
                  <a:srgbClr val="FFFFFF"/>
                </a:solidFill>
                <a:latin typeface="Liberation Sans" pitchFamily="18"/>
                <a:ea typeface="Droid Sans Fallback" pitchFamily="2"/>
                <a:cs typeface="Lohit Hindi" pitchFamily="2"/>
              </a:defRPr>
            </a:lvl9pPr>
          </a:lstStyle>
          <a:p>
            <a:pPr marL="0" marR="0" lvl="0" indent="0" rtl="0" hangingPunct="0">
              <a:spcBef>
                <a:spcPts val="598"/>
              </a:spcBef>
              <a:spcAft>
                <a:spcPts val="0"/>
              </a:spcAft>
              <a:buNone/>
              <a:tabLst/>
              <a:defRPr sz="4000" b="1"/>
            </a:pPr>
            <a:r>
              <a:rPr lang="ru-RU" sz="4000" b="1" dirty="0">
                <a:solidFill>
                  <a:srgbClr val="000000"/>
                </a:solidFill>
              </a:rPr>
              <a:t>Путешествуя по России, мужики встречают различных людей. Раскрытие образов встреченных правдоискателями героев позволяет автору охарактеризовать не только положение крестьянства, но и жизнь купечества, духовенства, дворянства... Но главное внимание все же автор уделяет крестьянам.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2000" y="564840"/>
            <a:ext cx="9648000" cy="14511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6600" b="1"/>
            </a:pPr>
            <a:r>
              <a:rPr lang="ru-RU" sz="6600" b="1" i="0" u="none" strike="noStrike" kern="1200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rPr>
              <a:t>Композиция поэмы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43768" y="2304000"/>
            <a:ext cx="9668520" cy="439200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3600" b="1"/>
            </a:pPr>
            <a:r>
              <a:rPr lang="ru-RU" sz="3600" b="1" i="0" u="none" strike="noStrike" kern="1200" dirty="0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rPr>
              <a:t>Композиция поэмы сочетает эпическое </a:t>
            </a:r>
            <a:endParaRPr lang="ru-RU" sz="3600" b="1" i="0" u="none" strike="noStrike" kern="1200" dirty="0" smtClean="0">
              <a:ln>
                <a:noFill/>
              </a:ln>
              <a:latin typeface="Liberation Sans" pitchFamily="18"/>
              <a:ea typeface="Microsoft YaHei" pitchFamily="2"/>
              <a:cs typeface="Mangal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3600" b="1"/>
            </a:pPr>
            <a:r>
              <a:rPr lang="ru-RU" sz="3600" b="1" i="0" u="none" strike="noStrike" kern="1200" dirty="0" smtClean="0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rPr>
              <a:t>повествование </a:t>
            </a:r>
            <a:r>
              <a:rPr lang="ru-RU" sz="3600" b="1" i="0" u="none" strike="noStrike" kern="1200" dirty="0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rPr>
              <a:t>с лирическими отступлениями. </a:t>
            </a:r>
            <a:endParaRPr lang="ru-RU" sz="3600" b="1" i="0" u="none" strike="noStrike" kern="1200" dirty="0" smtClean="0">
              <a:ln>
                <a:noFill/>
              </a:ln>
              <a:latin typeface="Liberation Sans" pitchFamily="18"/>
              <a:ea typeface="Microsoft YaHei" pitchFamily="2"/>
              <a:cs typeface="Mangal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3600" b="1"/>
            </a:pPr>
            <a:r>
              <a:rPr lang="ru-RU" sz="3600" b="1" i="0" u="none" strike="noStrike" kern="1200" dirty="0" smtClean="0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rPr>
              <a:t>Главы </a:t>
            </a:r>
            <a:r>
              <a:rPr lang="ru-RU" sz="3600" b="1" i="0" u="none" strike="noStrike" kern="1200" dirty="0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rPr>
              <a:t>поэмы самостоятельны .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3600" b="1"/>
            </a:pPr>
            <a:r>
              <a:rPr lang="ru-RU" sz="3600" b="1" i="0" u="none" strike="noStrike" kern="1200" dirty="0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rPr>
              <a:t>Автор свободно обращается со временем и </a:t>
            </a:r>
            <a:endParaRPr lang="ru-RU" sz="3600" b="1" i="0" u="none" strike="noStrike" kern="1200" dirty="0" smtClean="0">
              <a:ln>
                <a:noFill/>
              </a:ln>
              <a:latin typeface="Liberation Sans" pitchFamily="18"/>
              <a:ea typeface="Microsoft YaHei" pitchFamily="2"/>
              <a:cs typeface="Mangal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3600" b="1"/>
            </a:pPr>
            <a:r>
              <a:rPr lang="ru-RU" sz="3600" b="1" i="0" u="none" strike="noStrike" kern="1200" dirty="0" smtClean="0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rPr>
              <a:t>пространством </a:t>
            </a:r>
            <a:r>
              <a:rPr lang="ru-RU" sz="3600" b="1" i="0" u="none" strike="noStrike" kern="1200" dirty="0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rPr>
              <a:t>, это объясняется жанровой </a:t>
            </a:r>
            <a:endParaRPr lang="ru-RU" sz="3600" b="1" i="0" u="none" strike="noStrike" kern="1200" dirty="0" smtClean="0">
              <a:ln>
                <a:noFill/>
              </a:ln>
              <a:latin typeface="Liberation Sans" pitchFamily="18"/>
              <a:ea typeface="Microsoft YaHei" pitchFamily="2"/>
              <a:cs typeface="Mangal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3600" b="1"/>
            </a:pPr>
            <a:r>
              <a:rPr lang="ru-RU" sz="3600" b="1" i="0" u="none" strike="noStrike" kern="1200" dirty="0" smtClean="0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rPr>
              <a:t>спецификой </a:t>
            </a:r>
            <a:r>
              <a:rPr lang="ru-RU" sz="3600" b="1" i="0" u="none" strike="noStrike" kern="1200" dirty="0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rPr>
              <a:t>произведения.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69632" y="421613"/>
            <a:ext cx="9946440" cy="77504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2800" b="1" i="0" u="none" strike="noStrike" kern="1200" dirty="0">
                <a:ln>
                  <a:noFill/>
                </a:ln>
                <a:latin typeface="Arial Black" pitchFamily="34"/>
                <a:ea typeface="Microsoft YaHei" pitchFamily="2"/>
                <a:cs typeface="Mangal" pitchFamily="2"/>
              </a:rPr>
              <a:t>КОМПОЗИЦИЯ поэмы «календарная», так как </a:t>
            </a:r>
            <a:r>
              <a:rPr lang="ru-RU" sz="2800" b="1" i="0" u="none" strike="noStrike" kern="1200" dirty="0" smtClean="0">
                <a:ln>
                  <a:noFill/>
                </a:ln>
                <a:latin typeface="Arial Black" pitchFamily="34"/>
                <a:ea typeface="Microsoft YaHei" pitchFamily="2"/>
                <a:cs typeface="Mangal" pitchFamily="2"/>
              </a:rPr>
              <a:t>в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2800" b="1" i="0" u="none" strike="noStrike" kern="1200" dirty="0" smtClean="0">
                <a:ln>
                  <a:noFill/>
                </a:ln>
                <a:latin typeface="Arial Black" pitchFamily="34"/>
                <a:ea typeface="Microsoft YaHei" pitchFamily="2"/>
                <a:cs typeface="Mangal" pitchFamily="2"/>
              </a:rPr>
              <a:t> </a:t>
            </a:r>
            <a:r>
              <a:rPr lang="ru-RU" sz="2800" b="1" i="0" u="none" strike="noStrike" kern="1200" dirty="0">
                <a:ln>
                  <a:noFill/>
                </a:ln>
                <a:latin typeface="Arial Black" pitchFamily="34"/>
                <a:ea typeface="Microsoft YaHei" pitchFamily="2"/>
                <a:cs typeface="Mangal" pitchFamily="2"/>
              </a:rPr>
              <a:t>каждой главе автор обозначил время </a:t>
            </a:r>
            <a:endParaRPr lang="ru-RU" sz="2800" b="1" i="0" u="none" strike="noStrike" kern="1200" dirty="0" smtClean="0">
              <a:ln>
                <a:noFill/>
              </a:ln>
              <a:latin typeface="Arial Black" pitchFamily="34"/>
              <a:ea typeface="Microsoft YaHei" pitchFamily="2"/>
              <a:cs typeface="Mangal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2800" b="1" i="0" u="none" strike="noStrike" kern="1200" dirty="0" smtClean="0">
                <a:ln>
                  <a:noFill/>
                </a:ln>
                <a:latin typeface="Arial Black" pitchFamily="34"/>
                <a:ea typeface="Microsoft YaHei" pitchFamily="2"/>
                <a:cs typeface="Mangal" pitchFamily="2"/>
              </a:rPr>
              <a:t>происходящих </a:t>
            </a:r>
            <a:r>
              <a:rPr lang="ru-RU" sz="2800" b="1" i="0" u="none" strike="noStrike" kern="1200" dirty="0">
                <a:ln>
                  <a:noFill/>
                </a:ln>
                <a:latin typeface="Arial Black" pitchFamily="34"/>
                <a:ea typeface="Microsoft YaHei" pitchFamily="2"/>
                <a:cs typeface="Mangal" pitchFamily="2"/>
              </a:rPr>
              <a:t>событий.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endParaRPr lang="ru-RU" sz="2600" b="1" i="0" u="none" strike="noStrike" kern="1200" dirty="0">
              <a:ln>
                <a:noFill/>
              </a:ln>
              <a:latin typeface="Liberation Sans" pitchFamily="18"/>
              <a:ea typeface="Microsoft YaHei" pitchFamily="2"/>
              <a:cs typeface="Mangal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2600" b="1" u="none" strike="noStrike" kern="1200" dirty="0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rPr>
              <a:t>«Пролог» </a:t>
            </a:r>
            <a:r>
              <a:rPr lang="ru-RU" sz="2600" b="1" i="0" u="none" strike="noStrike" kern="1200" dirty="0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rPr>
              <a:t>- весна (птицы вьют гнёзда, кукует кукушка)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endParaRPr lang="ru-RU" sz="2600" b="1" i="0" u="none" strike="noStrike" kern="1200" dirty="0">
              <a:ln>
                <a:noFill/>
              </a:ln>
              <a:latin typeface="Liberation Sans" pitchFamily="18"/>
              <a:ea typeface="Microsoft YaHei" pitchFamily="2"/>
              <a:cs typeface="Mangal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2600" b="1" i="0" u="none" strike="noStrike" kern="1200" dirty="0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rPr>
              <a:t>«Поп» - «А время уж </a:t>
            </a:r>
            <a:r>
              <a:rPr lang="ru-RU" sz="2600" b="1" i="0" u="none" strike="noStrike" kern="1200" dirty="0" err="1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rPr>
              <a:t>нераннее,подходит</a:t>
            </a:r>
            <a:r>
              <a:rPr lang="ru-RU" sz="2600" b="1" i="0" u="none" strike="noStrike" kern="1200" dirty="0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rPr>
              <a:t> месяц май»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endParaRPr lang="ru-RU" sz="2600" b="1" i="0" u="none" strike="noStrike" kern="1200" dirty="0">
              <a:ln>
                <a:noFill/>
              </a:ln>
              <a:latin typeface="Liberation Sans" pitchFamily="18"/>
              <a:ea typeface="Microsoft YaHei" pitchFamily="2"/>
              <a:cs typeface="Mangal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2600" b="1" i="0" u="none" strike="noStrike" kern="1200" dirty="0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rPr>
              <a:t>«Сельская </a:t>
            </a:r>
            <a:r>
              <a:rPr lang="ru-RU" sz="2600" b="1" i="0" u="none" strike="noStrike" kern="1200" dirty="0" err="1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rPr>
              <a:t>ярмонка</a:t>
            </a:r>
            <a:r>
              <a:rPr lang="ru-RU" sz="2600" b="1" i="0" u="none" strike="noStrike" kern="1200" dirty="0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rPr>
              <a:t>» - «Лишь на Николу вешнего погода </a:t>
            </a:r>
            <a:endParaRPr lang="ru-RU" sz="2600" b="1" i="0" u="none" strike="noStrike" kern="1200" dirty="0" smtClean="0">
              <a:ln>
                <a:noFill/>
              </a:ln>
              <a:latin typeface="Liberation Sans" pitchFamily="18"/>
              <a:ea typeface="Microsoft YaHei" pitchFamily="2"/>
              <a:cs typeface="Mangal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2600" b="1" i="0" u="none" strike="noStrike" kern="1200" dirty="0" err="1" smtClean="0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rPr>
              <a:t>поуставилась</a:t>
            </a:r>
            <a:r>
              <a:rPr lang="ru-RU" sz="2600" b="1" i="0" u="none" strike="noStrike" kern="1200" dirty="0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rPr>
              <a:t>» (9 мая по старому стилю)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endParaRPr lang="ru-RU" sz="2600" b="1" i="0" u="none" strike="noStrike" kern="1200" dirty="0">
              <a:ln>
                <a:noFill/>
              </a:ln>
              <a:latin typeface="Liberation Sans" pitchFamily="18"/>
              <a:ea typeface="Microsoft YaHei" pitchFamily="2"/>
              <a:cs typeface="Mangal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2600" b="1" i="0" u="none" strike="noStrike" kern="1200" dirty="0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rPr>
              <a:t>«Последыш» - «</a:t>
            </a:r>
            <a:r>
              <a:rPr lang="ru-RU" sz="2600" b="1" i="0" u="none" strike="noStrike" kern="1200" dirty="0" err="1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rPr>
              <a:t>Петровки.Время</a:t>
            </a:r>
            <a:r>
              <a:rPr lang="ru-RU" sz="2600" b="1" i="0" u="none" strike="noStrike" kern="1200" dirty="0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rPr>
              <a:t> жаркое. В разгаре сенокос</a:t>
            </a:r>
            <a:r>
              <a:rPr lang="ru-RU" sz="2600" b="1" i="0" u="none" strike="noStrike" kern="1200" dirty="0" smtClean="0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rPr>
              <a:t>»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2600" b="1" i="0" u="none" strike="noStrike" kern="1200" dirty="0" smtClean="0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rPr>
              <a:t>(</a:t>
            </a:r>
            <a:r>
              <a:rPr lang="ru-RU" sz="2600" b="1" i="0" u="none" strike="noStrike" kern="1200" dirty="0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rPr>
              <a:t>12 июля)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endParaRPr lang="ru-RU" sz="2600" b="1" i="0" u="none" strike="noStrike" kern="1200" dirty="0">
              <a:ln>
                <a:noFill/>
              </a:ln>
              <a:latin typeface="Liberation Sans" pitchFamily="18"/>
              <a:ea typeface="Microsoft YaHei" pitchFamily="2"/>
              <a:cs typeface="Mangal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2600" b="1" i="0" u="none" strike="noStrike" kern="1200" dirty="0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rPr>
              <a:t>«Крестьянка» - жатва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endParaRPr lang="ru-RU" sz="2600" b="1" i="0" u="none" strike="noStrike" kern="1200" dirty="0">
              <a:ln>
                <a:noFill/>
              </a:ln>
              <a:latin typeface="Liberation Sans" pitchFamily="18"/>
              <a:ea typeface="Microsoft YaHei" pitchFamily="2"/>
              <a:cs typeface="Mangal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2600" b="1" i="0" u="none" strike="noStrike" kern="1200" dirty="0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rPr>
              <a:t>«Пир на весь мир» - сенокос кончается (ранняя осень)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endParaRPr lang="ru-RU" sz="2600" b="1" i="0" u="none" strike="noStrike" kern="1200" dirty="0">
              <a:ln>
                <a:noFill/>
              </a:ln>
              <a:latin typeface="Liberation Sans" pitchFamily="18"/>
              <a:ea typeface="Microsoft YaHei" pitchFamily="2"/>
              <a:cs typeface="Mangal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endParaRPr lang="ru-RU" sz="2600" b="1" i="0" u="none" strike="noStrike" kern="1200" dirty="0">
              <a:ln>
                <a:noFill/>
              </a:ln>
              <a:latin typeface="Liberation Sans" pitchFamily="18"/>
              <a:ea typeface="Microsoft YaHei" pitchFamily="2"/>
              <a:cs typeface="Mangal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endParaRPr lang="ru-RU" sz="1800" b="0" i="0" u="none" strike="noStrike" kern="1200" dirty="0">
              <a:ln>
                <a:noFill/>
              </a:ln>
              <a:latin typeface="Liberation Sans" pitchFamily="18"/>
              <a:ea typeface="Microsoft YaHei" pitchFamily="2"/>
              <a:cs typeface="Mangal" pitchFamily="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 txBox="1">
            <a:spLocks noGrp="1"/>
          </p:cNvSpPr>
          <p:nvPr>
            <p:ph type="body" idx="4294967295"/>
          </p:nvPr>
        </p:nvSpPr>
        <p:spPr>
          <a:xfrm>
            <a:off x="5726113" y="720725"/>
            <a:ext cx="4354512" cy="5759450"/>
          </a:xfrm>
          <a:solidFill>
            <a:srgbClr val="FFFFFF"/>
          </a:solidFill>
        </p:spPr>
        <p:txBody>
          <a:bodyPr>
            <a:normAutofit lnSpcReduction="10000"/>
          </a:bodyPr>
          <a:lstStyle>
            <a:defPPr marL="432000" marR="0" lvl="0" indent="-324000">
              <a:spcBef>
                <a:spcPts val="0"/>
              </a:spcBef>
              <a:spcAft>
                <a:spcPts val="2713"/>
              </a:spcAft>
              <a:buClr>
                <a:srgbClr val="FFFFFF"/>
              </a:buClr>
              <a:buSzPct val="45000"/>
              <a:buFont typeface="StarSymbol"/>
              <a:buNone/>
              <a:defRPr lang="ru-RU" sz="6160" b="0" i="0" u="none" strike="noStrike" kern="1200">
                <a:ln>
                  <a:noFill/>
                </a:ln>
                <a:solidFill>
                  <a:srgbClr val="FFFFFF"/>
                </a:solidFill>
                <a:latin typeface="Liberation Sans" pitchFamily="18"/>
                <a:ea typeface="Droid Sans Fallback" pitchFamily="2"/>
                <a:cs typeface="Lohit Hindi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2713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6160" b="0" i="0" u="none" strike="noStrike" kern="1200">
                <a:ln>
                  <a:noFill/>
                </a:ln>
                <a:solidFill>
                  <a:srgbClr val="FFFFFF"/>
                </a:solidFill>
                <a:latin typeface="Liberation Sans" pitchFamily="18"/>
                <a:ea typeface="Droid Sans Fallback" pitchFamily="2"/>
                <a:cs typeface="Lohit Hindi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2171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5400" b="0" i="0" u="none" strike="noStrike" kern="1200">
                <a:ln>
                  <a:noFill/>
                </a:ln>
                <a:solidFill>
                  <a:srgbClr val="FFFFFF"/>
                </a:solidFill>
                <a:latin typeface="Liberation Sans" pitchFamily="18"/>
                <a:ea typeface="Droid Sans Fallback" pitchFamily="2"/>
                <a:cs typeface="Lohit Hindi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1624"/>
              </a:spcAft>
              <a:buClr>
                <a:srgbClr val="FFFFFF"/>
              </a:buClr>
              <a:buSzPct val="75000"/>
              <a:buFont typeface="StarSymbol"/>
              <a:buChar char="–"/>
              <a:defRPr lang="ru-RU" sz="4620" b="0" i="0" u="none" strike="noStrike" kern="1200">
                <a:ln>
                  <a:noFill/>
                </a:ln>
                <a:solidFill>
                  <a:srgbClr val="FFFFFF"/>
                </a:solidFill>
                <a:latin typeface="Liberation Sans" pitchFamily="18"/>
                <a:ea typeface="Droid Sans Fallback" pitchFamily="2"/>
                <a:cs typeface="Lohit Hindi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1080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3860" b="0" i="0" u="none" strike="noStrike" kern="1200">
                <a:ln>
                  <a:noFill/>
                </a:ln>
                <a:solidFill>
                  <a:srgbClr val="FFFFFF"/>
                </a:solidFill>
                <a:latin typeface="Liberation Sans" pitchFamily="18"/>
                <a:ea typeface="Droid Sans Fallback" pitchFamily="2"/>
                <a:cs typeface="Lohit Hindi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536"/>
              </a:spcAft>
              <a:buClr>
                <a:srgbClr val="FFFFFF"/>
              </a:buClr>
              <a:buSzPct val="75000"/>
              <a:buFont typeface="StarSymbol"/>
              <a:buChar char="–"/>
              <a:defRPr lang="ru-RU" sz="3860" b="0" i="0" u="none" strike="noStrike" kern="1200">
                <a:ln>
                  <a:noFill/>
                </a:ln>
                <a:solidFill>
                  <a:srgbClr val="FFFFFF"/>
                </a:solidFill>
                <a:latin typeface="Liberation Sans" pitchFamily="18"/>
                <a:ea typeface="Droid Sans Fallback" pitchFamily="2"/>
                <a:cs typeface="Lohit Hindi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536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3860" b="0" i="0" u="none" strike="noStrike" kern="1200">
                <a:ln>
                  <a:noFill/>
                </a:ln>
                <a:solidFill>
                  <a:srgbClr val="FFFFFF"/>
                </a:solidFill>
                <a:latin typeface="Liberation Sans" pitchFamily="18"/>
                <a:ea typeface="Droid Sans Fallback" pitchFamily="2"/>
                <a:cs typeface="Lohit Hindi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536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3860" b="0" i="0" u="none" strike="noStrike" kern="1200">
                <a:ln>
                  <a:noFill/>
                </a:ln>
                <a:solidFill>
                  <a:srgbClr val="FFFFFF"/>
                </a:solidFill>
                <a:latin typeface="Liberation Sans" pitchFamily="18"/>
                <a:ea typeface="Droid Sans Fallback" pitchFamily="2"/>
                <a:cs typeface="Lohit Hindi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536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3860" b="0" i="0" u="none" strike="noStrike" kern="1200">
                <a:ln>
                  <a:noFill/>
                </a:ln>
                <a:solidFill>
                  <a:srgbClr val="FFFFFF"/>
                </a:solidFill>
                <a:latin typeface="Liberation Sans" pitchFamily="18"/>
                <a:ea typeface="Droid Sans Fallback" pitchFamily="2"/>
                <a:cs typeface="Lohit Hindi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536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3860" b="0" i="0" u="none" strike="noStrike" kern="1200">
                <a:ln>
                  <a:noFill/>
                </a:ln>
                <a:solidFill>
                  <a:srgbClr val="FFFFFF"/>
                </a:solidFill>
                <a:latin typeface="Liberation Sans" pitchFamily="18"/>
                <a:ea typeface="Droid Sans Fallback" pitchFamily="2"/>
                <a:cs typeface="Lohit Hindi" pitchFamily="2"/>
              </a:defRPr>
            </a:lvl9pPr>
          </a:lstStyle>
          <a:p>
            <a:pPr lvl="0" algn="ctr">
              <a:buNone/>
            </a:pPr>
            <a:r>
              <a:rPr lang="ru-RU" sz="4800" b="1">
                <a:solidFill>
                  <a:srgbClr val="000000"/>
                </a:solidFill>
              </a:rPr>
              <a:t>      </a:t>
            </a:r>
          </a:p>
          <a:p>
            <a:pPr lvl="0" algn="ctr">
              <a:buNone/>
            </a:pPr>
            <a:r>
              <a:rPr lang="ru-RU" sz="4400" b="1">
                <a:solidFill>
                  <a:srgbClr val="FF0000"/>
                </a:solidFill>
              </a:rPr>
              <a:t>ЭПОПЕЯ</a:t>
            </a:r>
          </a:p>
          <a:p>
            <a:pPr lvl="0" algn="ctr">
              <a:buNone/>
            </a:pPr>
            <a:r>
              <a:rPr lang="ru-RU" sz="4800" b="1">
                <a:solidFill>
                  <a:srgbClr val="000000"/>
                </a:solidFill>
              </a:rPr>
              <a:t> </a:t>
            </a:r>
            <a:r>
              <a:rPr lang="ru-RU" sz="3600" b="1">
                <a:solidFill>
                  <a:srgbClr val="000000"/>
                </a:solidFill>
              </a:rPr>
              <a:t>художественное произведение, в котором отражаются целые эпохи в жизни страны и народа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0" y="720725"/>
            <a:ext cx="4319588" cy="5680075"/>
          </a:xfrm>
          <a:solidFill>
            <a:srgbClr val="FFFFFF"/>
          </a:solidFill>
        </p:spPr>
        <p:txBody>
          <a:bodyPr anchor="ctr"/>
          <a:lstStyle>
            <a:defPPr marL="432000" marR="0" lvl="0" indent="-324000">
              <a:spcBef>
                <a:spcPts val="0"/>
              </a:spcBef>
              <a:spcAft>
                <a:spcPts val="2713"/>
              </a:spcAft>
              <a:buClr>
                <a:srgbClr val="FFFFFF"/>
              </a:buClr>
              <a:buSzPct val="45000"/>
              <a:buFont typeface="StarSymbol"/>
              <a:buNone/>
              <a:defRPr lang="ru-RU" sz="6160" b="0" i="0" u="none" strike="noStrike" kern="1200">
                <a:ln>
                  <a:noFill/>
                </a:ln>
                <a:solidFill>
                  <a:srgbClr val="FFFFFF"/>
                </a:solidFill>
                <a:latin typeface="Liberation Sans" pitchFamily="18"/>
                <a:ea typeface="Droid Sans Fallback" pitchFamily="2"/>
                <a:cs typeface="Lohit Hindi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2713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6160" b="0" i="0" u="none" strike="noStrike" kern="1200">
                <a:ln>
                  <a:noFill/>
                </a:ln>
                <a:solidFill>
                  <a:srgbClr val="FFFFFF"/>
                </a:solidFill>
                <a:latin typeface="Liberation Sans" pitchFamily="18"/>
                <a:ea typeface="Droid Sans Fallback" pitchFamily="2"/>
                <a:cs typeface="Lohit Hindi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2171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5400" b="0" i="0" u="none" strike="noStrike" kern="1200">
                <a:ln>
                  <a:noFill/>
                </a:ln>
                <a:solidFill>
                  <a:srgbClr val="FFFFFF"/>
                </a:solidFill>
                <a:latin typeface="Liberation Sans" pitchFamily="18"/>
                <a:ea typeface="Droid Sans Fallback" pitchFamily="2"/>
                <a:cs typeface="Lohit Hindi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1624"/>
              </a:spcAft>
              <a:buClr>
                <a:srgbClr val="FFFFFF"/>
              </a:buClr>
              <a:buSzPct val="75000"/>
              <a:buFont typeface="StarSymbol"/>
              <a:buChar char="–"/>
              <a:defRPr lang="ru-RU" sz="4620" b="0" i="0" u="none" strike="noStrike" kern="1200">
                <a:ln>
                  <a:noFill/>
                </a:ln>
                <a:solidFill>
                  <a:srgbClr val="FFFFFF"/>
                </a:solidFill>
                <a:latin typeface="Liberation Sans" pitchFamily="18"/>
                <a:ea typeface="Droid Sans Fallback" pitchFamily="2"/>
                <a:cs typeface="Lohit Hindi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1080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3860" b="0" i="0" u="none" strike="noStrike" kern="1200">
                <a:ln>
                  <a:noFill/>
                </a:ln>
                <a:solidFill>
                  <a:srgbClr val="FFFFFF"/>
                </a:solidFill>
                <a:latin typeface="Liberation Sans" pitchFamily="18"/>
                <a:ea typeface="Droid Sans Fallback" pitchFamily="2"/>
                <a:cs typeface="Lohit Hindi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536"/>
              </a:spcAft>
              <a:buClr>
                <a:srgbClr val="FFFFFF"/>
              </a:buClr>
              <a:buSzPct val="75000"/>
              <a:buFont typeface="StarSymbol"/>
              <a:buChar char="–"/>
              <a:defRPr lang="ru-RU" sz="3860" b="0" i="0" u="none" strike="noStrike" kern="1200">
                <a:ln>
                  <a:noFill/>
                </a:ln>
                <a:solidFill>
                  <a:srgbClr val="FFFFFF"/>
                </a:solidFill>
                <a:latin typeface="Liberation Sans" pitchFamily="18"/>
                <a:ea typeface="Droid Sans Fallback" pitchFamily="2"/>
                <a:cs typeface="Lohit Hindi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536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3860" b="0" i="0" u="none" strike="noStrike" kern="1200">
                <a:ln>
                  <a:noFill/>
                </a:ln>
                <a:solidFill>
                  <a:srgbClr val="FFFFFF"/>
                </a:solidFill>
                <a:latin typeface="Liberation Sans" pitchFamily="18"/>
                <a:ea typeface="Droid Sans Fallback" pitchFamily="2"/>
                <a:cs typeface="Lohit Hindi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536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3860" b="0" i="0" u="none" strike="noStrike" kern="1200">
                <a:ln>
                  <a:noFill/>
                </a:ln>
                <a:solidFill>
                  <a:srgbClr val="FFFFFF"/>
                </a:solidFill>
                <a:latin typeface="Liberation Sans" pitchFamily="18"/>
                <a:ea typeface="Droid Sans Fallback" pitchFamily="2"/>
                <a:cs typeface="Lohit Hindi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536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3860" b="0" i="0" u="none" strike="noStrike" kern="1200">
                <a:ln>
                  <a:noFill/>
                </a:ln>
                <a:solidFill>
                  <a:srgbClr val="FFFFFF"/>
                </a:solidFill>
                <a:latin typeface="Liberation Sans" pitchFamily="18"/>
                <a:ea typeface="Droid Sans Fallback" pitchFamily="2"/>
                <a:cs typeface="Lohit Hindi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536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3860" b="0" i="0" u="none" strike="noStrike" kern="1200">
                <a:ln>
                  <a:noFill/>
                </a:ln>
                <a:solidFill>
                  <a:srgbClr val="FFFFFF"/>
                </a:solidFill>
                <a:latin typeface="Liberation Sans" pitchFamily="18"/>
                <a:ea typeface="Droid Sans Fallback" pitchFamily="2"/>
                <a:cs typeface="Lohit Hindi" pitchFamily="2"/>
              </a:defRPr>
            </a:lvl9pPr>
          </a:lstStyle>
          <a:p>
            <a:pPr marL="0" lvl="0" indent="0">
              <a:buNone/>
            </a:pPr>
            <a:r>
              <a:rPr lang="ru-RU" sz="4800" b="1">
                <a:solidFill>
                  <a:srgbClr val="000000"/>
                </a:solidFill>
              </a:rPr>
              <a:t>    </a:t>
            </a:r>
            <a:r>
              <a:rPr lang="ru-RU" sz="4800" b="1">
                <a:solidFill>
                  <a:srgbClr val="FF0000"/>
                </a:solidFill>
              </a:rPr>
              <a:t>  ПОЭМА</a:t>
            </a:r>
          </a:p>
          <a:p>
            <a:pPr marL="0" lvl="0" indent="0" algn="ctr">
              <a:buNone/>
            </a:pPr>
            <a:r>
              <a:rPr lang="ru-RU" sz="3600" b="1">
                <a:solidFill>
                  <a:srgbClr val="000000"/>
                </a:solidFill>
              </a:rPr>
              <a:t>лиро-эпический жанр большого объема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8000" y="936000"/>
            <a:ext cx="9648000" cy="691200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6000" b="1" i="0" u="none" strike="noStrike" kern="1200" dirty="0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rPr>
              <a:t>Художественные </a:t>
            </a:r>
            <a:endParaRPr lang="ru-RU" sz="6000" b="1" i="0" u="none" strike="noStrike" kern="1200" dirty="0" smtClean="0">
              <a:ln>
                <a:noFill/>
              </a:ln>
              <a:latin typeface="Liberation Sans" pitchFamily="18"/>
              <a:ea typeface="Microsoft YaHei" pitchFamily="2"/>
              <a:cs typeface="Mangal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6000" b="1" i="0" u="none" strike="noStrike" kern="1200" dirty="0" smtClean="0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rPr>
              <a:t>особенности </a:t>
            </a:r>
            <a:r>
              <a:rPr lang="ru-RU" sz="6000" b="1" i="0" u="none" strike="noStrike" kern="1200" dirty="0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rPr>
              <a:t>поэмы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65968" y="2941199"/>
            <a:ext cx="9239400" cy="296279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b="0"/>
            </a:pPr>
            <a:r>
              <a:rPr lang="ru-RU" sz="4000" b="0" i="0" u="none" strike="noStrike" kern="1200" dirty="0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rPr>
              <a:t>Сквозной образ произведений Некрасова </a:t>
            </a:r>
            <a:r>
              <a:rPr lang="ru-RU" sz="4000" b="0" i="0" u="none" strike="noStrike" kern="1200" dirty="0" smtClean="0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rPr>
              <a:t>– 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b="0"/>
            </a:pPr>
            <a:r>
              <a:rPr lang="ru-RU" sz="4000" b="0" i="0" u="none" strike="noStrike" kern="1200" dirty="0" smtClean="0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rPr>
              <a:t>образ </a:t>
            </a:r>
            <a:r>
              <a:rPr lang="ru-RU" sz="4000" b="0" i="0" u="none" strike="noStrike" kern="1200" dirty="0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rPr>
              <a:t>дороги - символическое отражение </a:t>
            </a:r>
            <a:endParaRPr lang="ru-RU" sz="4000" b="0" i="0" u="none" strike="noStrike" kern="1200" dirty="0" smtClean="0">
              <a:ln>
                <a:noFill/>
              </a:ln>
              <a:latin typeface="Liberation Sans" pitchFamily="18"/>
              <a:ea typeface="Microsoft YaHei" pitchFamily="2"/>
              <a:cs typeface="Mangal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b="0"/>
            </a:pPr>
            <a:r>
              <a:rPr lang="ru-RU" sz="4000" b="0" i="0" u="none" strike="noStrike" kern="1200" dirty="0" smtClean="0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rPr>
              <a:t>крестного </a:t>
            </a:r>
            <a:r>
              <a:rPr lang="ru-RU" sz="4000" b="0" i="0" u="none" strike="noStrike" kern="1200" dirty="0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rPr>
              <a:t>пути России в поисках истины</a:t>
            </a:r>
            <a:r>
              <a:rPr lang="ru-RU" sz="1800" b="0" i="0" u="none" strike="noStrike" kern="1200" dirty="0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rPr>
              <a:t>.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b="0"/>
            </a:pPr>
            <a:endParaRPr lang="ru-RU" sz="1800" b="0" i="0" u="none" strike="noStrike" kern="1200" dirty="0">
              <a:ln>
                <a:noFill/>
              </a:ln>
              <a:latin typeface="Liberation Sans" pitchFamily="18"/>
              <a:ea typeface="Microsoft YaHei" pitchFamily="2"/>
              <a:cs typeface="Mangal" pitchFamily="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0" y="287338"/>
            <a:ext cx="9072563" cy="1249362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4800" b="1"/>
              <a:t>Фольклорные мотивы поэмы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480472" y="1954381"/>
            <a:ext cx="4568040" cy="20721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2800" b="1"/>
            </a:pPr>
            <a:r>
              <a:rPr lang="ru-RU" sz="2800" b="1" i="0" u="none" strike="noStrike" kern="1200" dirty="0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rPr>
              <a:t>Волшебная сказка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2800" b="1"/>
            </a:pPr>
            <a:r>
              <a:rPr lang="ru-RU" sz="2800" b="1" i="0" u="none" strike="noStrike" kern="1200" dirty="0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rPr>
              <a:t>Былина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2800" b="1"/>
            </a:pPr>
            <a:r>
              <a:rPr lang="ru-RU" sz="2800" b="1" i="0" u="none" strike="noStrike" kern="1200" dirty="0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rPr>
              <a:t>Народная песня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2800" b="1"/>
            </a:pPr>
            <a:r>
              <a:rPr lang="ru-RU" sz="2800" b="1" i="0" u="none" strike="noStrike" kern="1200" dirty="0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rPr>
              <a:t>Притча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2800" b="1"/>
            </a:pPr>
            <a:r>
              <a:rPr lang="ru-RU" sz="2800" b="1" i="0" u="none" strike="noStrike" kern="1200" dirty="0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rPr>
              <a:t>Легенда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784" y="1895941"/>
            <a:ext cx="5715000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64000" y="274320"/>
            <a:ext cx="7848000" cy="102167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ctr" rtl="0" hangingPunct="0">
              <a:buNone/>
              <a:tabLst/>
              <a:defRPr sz="7200">
                <a:solidFill>
                  <a:srgbClr val="000000"/>
                </a:solidFill>
              </a:defRPr>
            </a:pPr>
            <a:r>
              <a:rPr lang="ru-RU" sz="7200" b="1" i="0" u="none" strike="noStrike" kern="1200">
                <a:ln>
                  <a:noFill/>
                </a:ln>
                <a:solidFill>
                  <a:srgbClr val="000000"/>
                </a:solidFill>
                <a:latin typeface="Liberation Sans" pitchFamily="18"/>
                <a:ea typeface="Droid Sans Fallback" pitchFamily="2"/>
                <a:cs typeface="Lohit Hindi" pitchFamily="2"/>
              </a:rPr>
              <a:t>Замысел поэмы.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98720" y="1872000"/>
            <a:ext cx="9665280" cy="367199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marR="0" lvl="0" indent="-324000">
              <a:spcBef>
                <a:spcPts val="0"/>
              </a:spcBef>
              <a:spcAft>
                <a:spcPts val="2713"/>
              </a:spcAft>
              <a:buClr>
                <a:srgbClr val="FFFFFF"/>
              </a:buClr>
              <a:buSzPct val="45000"/>
              <a:buFont typeface="StarSymbol"/>
              <a:buNone/>
              <a:defRPr lang="ru-RU" sz="6160" b="0" i="0" u="none" strike="noStrike" kern="1200">
                <a:ln>
                  <a:noFill/>
                </a:ln>
                <a:solidFill>
                  <a:srgbClr val="FFFFFF"/>
                </a:solidFill>
                <a:latin typeface="Liberation Sans" pitchFamily="18"/>
                <a:ea typeface="Droid Sans Fallback" pitchFamily="2"/>
                <a:cs typeface="Lohit Hindi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2713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6160" b="0" i="0" u="none" strike="noStrike" kern="1200">
                <a:ln>
                  <a:noFill/>
                </a:ln>
                <a:solidFill>
                  <a:srgbClr val="FFFFFF"/>
                </a:solidFill>
                <a:latin typeface="Liberation Sans" pitchFamily="18"/>
                <a:ea typeface="Droid Sans Fallback" pitchFamily="2"/>
                <a:cs typeface="Lohit Hindi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2171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5400" b="0" i="0" u="none" strike="noStrike" kern="1200">
                <a:ln>
                  <a:noFill/>
                </a:ln>
                <a:solidFill>
                  <a:srgbClr val="FFFFFF"/>
                </a:solidFill>
                <a:latin typeface="Liberation Sans" pitchFamily="18"/>
                <a:ea typeface="Droid Sans Fallback" pitchFamily="2"/>
                <a:cs typeface="Lohit Hindi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1624"/>
              </a:spcAft>
              <a:buClr>
                <a:srgbClr val="FFFFFF"/>
              </a:buClr>
              <a:buSzPct val="75000"/>
              <a:buFont typeface="StarSymbol"/>
              <a:buChar char="–"/>
              <a:defRPr lang="ru-RU" sz="4620" b="0" i="0" u="none" strike="noStrike" kern="1200">
                <a:ln>
                  <a:noFill/>
                </a:ln>
                <a:solidFill>
                  <a:srgbClr val="FFFFFF"/>
                </a:solidFill>
                <a:latin typeface="Liberation Sans" pitchFamily="18"/>
                <a:ea typeface="Droid Sans Fallback" pitchFamily="2"/>
                <a:cs typeface="Lohit Hindi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1080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3860" b="0" i="0" u="none" strike="noStrike" kern="1200">
                <a:ln>
                  <a:noFill/>
                </a:ln>
                <a:solidFill>
                  <a:srgbClr val="FFFFFF"/>
                </a:solidFill>
                <a:latin typeface="Liberation Sans" pitchFamily="18"/>
                <a:ea typeface="Droid Sans Fallback" pitchFamily="2"/>
                <a:cs typeface="Lohit Hindi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536"/>
              </a:spcAft>
              <a:buClr>
                <a:srgbClr val="FFFFFF"/>
              </a:buClr>
              <a:buSzPct val="75000"/>
              <a:buFont typeface="StarSymbol"/>
              <a:buChar char="–"/>
              <a:defRPr lang="ru-RU" sz="3860" b="0" i="0" u="none" strike="noStrike" kern="1200">
                <a:ln>
                  <a:noFill/>
                </a:ln>
                <a:solidFill>
                  <a:srgbClr val="FFFFFF"/>
                </a:solidFill>
                <a:latin typeface="Liberation Sans" pitchFamily="18"/>
                <a:ea typeface="Droid Sans Fallback" pitchFamily="2"/>
                <a:cs typeface="Lohit Hindi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536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3860" b="0" i="0" u="none" strike="noStrike" kern="1200">
                <a:ln>
                  <a:noFill/>
                </a:ln>
                <a:solidFill>
                  <a:srgbClr val="FFFFFF"/>
                </a:solidFill>
                <a:latin typeface="Liberation Sans" pitchFamily="18"/>
                <a:ea typeface="Droid Sans Fallback" pitchFamily="2"/>
                <a:cs typeface="Lohit Hindi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536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3860" b="0" i="0" u="none" strike="noStrike" kern="1200">
                <a:ln>
                  <a:noFill/>
                </a:ln>
                <a:solidFill>
                  <a:srgbClr val="FFFFFF"/>
                </a:solidFill>
                <a:latin typeface="Liberation Sans" pitchFamily="18"/>
                <a:ea typeface="Droid Sans Fallback" pitchFamily="2"/>
                <a:cs typeface="Lohit Hindi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536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3860" b="0" i="0" u="none" strike="noStrike" kern="1200">
                <a:ln>
                  <a:noFill/>
                </a:ln>
                <a:solidFill>
                  <a:srgbClr val="FFFFFF"/>
                </a:solidFill>
                <a:latin typeface="Liberation Sans" pitchFamily="18"/>
                <a:ea typeface="Droid Sans Fallback" pitchFamily="2"/>
                <a:cs typeface="Lohit Hindi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536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3860" b="0" i="0" u="none" strike="noStrike" kern="1200">
                <a:ln>
                  <a:noFill/>
                </a:ln>
                <a:solidFill>
                  <a:srgbClr val="FFFFFF"/>
                </a:solidFill>
                <a:latin typeface="Liberation Sans" pitchFamily="18"/>
                <a:ea typeface="Droid Sans Fallback" pitchFamily="2"/>
                <a:cs typeface="Lohit Hindi" pitchFamily="2"/>
              </a:defRPr>
            </a:lvl9pPr>
          </a:lstStyle>
          <a:p>
            <a:pPr marL="0" marR="0" lvl="0" indent="0" rtl="0" hangingPunct="0">
              <a:spcBef>
                <a:spcPts val="598"/>
              </a:spcBef>
              <a:spcAft>
                <a:spcPts val="0"/>
              </a:spcAft>
              <a:buNone/>
              <a:tabLst/>
              <a:defRPr sz="3600" b="1">
                <a:solidFill>
                  <a:srgbClr val="000000"/>
                </a:solidFill>
              </a:defRPr>
            </a:pPr>
            <a:r>
              <a:rPr lang="ru-RU" sz="3200" dirty="0">
                <a:solidFill>
                  <a:srgbClr val="000000"/>
                </a:solidFill>
              </a:rPr>
              <a:t>Некрасов задумал «Кому на Руси жить хорошо» вскоре после реформы 1861 года, в результате которой были фактически ограблены миллионы крестьян.</a:t>
            </a:r>
          </a:p>
          <a:p>
            <a:pPr marL="0" marR="0" lvl="0" indent="0" rtl="0" hangingPunct="0">
              <a:spcBef>
                <a:spcPts val="598"/>
              </a:spcBef>
              <a:spcAft>
                <a:spcPts val="0"/>
              </a:spcAft>
              <a:buNone/>
              <a:tabLst/>
              <a:defRPr sz="3600" b="1">
                <a:solidFill>
                  <a:srgbClr val="000000"/>
                </a:solidFill>
              </a:defRPr>
            </a:pPr>
            <a:r>
              <a:rPr lang="ru-RU" sz="3200" dirty="0">
                <a:solidFill>
                  <a:srgbClr val="000000"/>
                </a:solidFill>
              </a:rPr>
              <a:t>Правительству удалось подавить народные бунты, но крестьянская масса еще долго не успокаивалась.</a:t>
            </a:r>
          </a:p>
          <a:p>
            <a:pPr marL="0" marR="0" lvl="0" indent="0" rtl="0" hangingPunct="0">
              <a:spcBef>
                <a:spcPts val="598"/>
              </a:spcBef>
              <a:spcAft>
                <a:spcPts val="0"/>
              </a:spcAft>
              <a:buNone/>
              <a:tabLst/>
              <a:defRPr sz="3600" b="1">
                <a:solidFill>
                  <a:srgbClr val="000000"/>
                </a:solidFill>
              </a:defRPr>
            </a:pPr>
            <a:r>
              <a:rPr lang="ru-RU" sz="3200" dirty="0">
                <a:solidFill>
                  <a:srgbClr val="000000"/>
                </a:solidFill>
              </a:rPr>
              <a:t>В это тяжкое время, не теряя надежды на лучшее будущее, поэт занялся всесторонним художественным исследованием народной жизни.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Text Placeholder 2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0" y="0"/>
            <a:ext cx="10080000" cy="756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6000" y="755501"/>
            <a:ext cx="8955360" cy="540553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3200" b="1"/>
            </a:pPr>
            <a:r>
              <a:rPr lang="ru-RU" sz="4400" b="1" i="0" u="none" strike="noStrike" kern="1200" dirty="0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rPr>
              <a:t>Приступая к работе над поэмой, </a:t>
            </a:r>
            <a:endParaRPr lang="ru-RU" sz="4400" b="1" i="0" u="none" strike="noStrike" kern="1200" dirty="0" smtClean="0">
              <a:ln>
                <a:noFill/>
              </a:ln>
              <a:latin typeface="Liberation Sans" pitchFamily="18"/>
              <a:ea typeface="Microsoft YaHei" pitchFamily="2"/>
              <a:cs typeface="Mangal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3200" b="1"/>
            </a:pPr>
            <a:r>
              <a:rPr lang="ru-RU" sz="4400" b="1" i="0" u="none" strike="noStrike" kern="1200" dirty="0" smtClean="0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rPr>
              <a:t>Некрасов поставил </a:t>
            </a:r>
            <a:r>
              <a:rPr lang="ru-RU" sz="4400" b="1" i="0" u="none" strike="noStrike" kern="1200" dirty="0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rPr>
              <a:t>перед собой </a:t>
            </a:r>
            <a:endParaRPr lang="ru-RU" sz="4400" b="1" i="0" u="none" strike="noStrike" kern="1200" dirty="0" smtClean="0">
              <a:ln>
                <a:noFill/>
              </a:ln>
              <a:latin typeface="Liberation Sans" pitchFamily="18"/>
              <a:ea typeface="Microsoft YaHei" pitchFamily="2"/>
              <a:cs typeface="Mangal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3200" b="1"/>
            </a:pPr>
            <a:r>
              <a:rPr lang="ru-RU" sz="4400" b="1" i="0" u="none" strike="noStrike" kern="1200" dirty="0" smtClean="0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rPr>
              <a:t>сложную </a:t>
            </a:r>
            <a:r>
              <a:rPr lang="ru-RU" sz="4400" b="1" i="0" u="none" strike="noStrike" kern="1200" dirty="0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rPr>
              <a:t>задачу – показать </a:t>
            </a:r>
            <a:r>
              <a:rPr lang="ru-RU" sz="4400" b="1" i="0" u="none" strike="noStrike" kern="1200" dirty="0" smtClean="0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rPr>
              <a:t>в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3200" b="1"/>
            </a:pPr>
            <a:r>
              <a:rPr lang="ru-RU" sz="4400" b="1" i="0" u="none" strike="noStrike" kern="1200" dirty="0" smtClean="0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rPr>
              <a:t> </a:t>
            </a:r>
            <a:r>
              <a:rPr lang="ru-RU" sz="4400" b="1" i="0" u="none" strike="noStrike" kern="1200" dirty="0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rPr>
              <a:t>поэме состояние Руси в </a:t>
            </a:r>
            <a:endParaRPr lang="ru-RU" sz="4400" b="1" i="0" u="none" strike="noStrike" kern="1200" dirty="0" smtClean="0">
              <a:ln>
                <a:noFill/>
              </a:ln>
              <a:latin typeface="Liberation Sans" pitchFamily="18"/>
              <a:ea typeface="Microsoft YaHei" pitchFamily="2"/>
              <a:cs typeface="Mangal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3200" b="1"/>
            </a:pPr>
            <a:r>
              <a:rPr lang="ru-RU" sz="4400" b="1" i="0" u="none" strike="noStrike" kern="1200" dirty="0" smtClean="0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rPr>
              <a:t>пореформенный </a:t>
            </a:r>
            <a:r>
              <a:rPr lang="ru-RU" sz="4400" b="1" i="0" u="none" strike="noStrike" kern="1200" dirty="0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rPr>
              <a:t>период, </a:t>
            </a:r>
            <a:endParaRPr lang="ru-RU" sz="4400" b="1" i="0" u="none" strike="noStrike" kern="1200" dirty="0" smtClean="0">
              <a:ln>
                <a:noFill/>
              </a:ln>
              <a:latin typeface="Liberation Sans" pitchFamily="18"/>
              <a:ea typeface="Microsoft YaHei" pitchFamily="2"/>
              <a:cs typeface="Mangal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3200" b="1"/>
            </a:pPr>
            <a:r>
              <a:rPr lang="ru-RU" sz="4400" b="1" i="0" u="none" strike="noStrike" kern="1200" dirty="0" smtClean="0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rPr>
              <a:t>а </a:t>
            </a:r>
            <a:r>
              <a:rPr lang="ru-RU" sz="4400" b="1" i="0" u="none" strike="noStrike" kern="1200" dirty="0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rPr>
              <a:t>также прошлое и настоящее </a:t>
            </a:r>
            <a:r>
              <a:rPr lang="ru-RU" sz="4400" b="1" i="0" u="none" strike="noStrike" kern="1200" dirty="0" smtClean="0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rPr>
              <a:t>народа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3200" b="1"/>
            </a:pPr>
            <a:r>
              <a:rPr lang="ru-RU" sz="4400" b="1" i="0" u="none" strike="noStrike" kern="1200" dirty="0" smtClean="0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rPr>
              <a:t>и </a:t>
            </a:r>
            <a:r>
              <a:rPr lang="ru-RU" sz="4400" b="1" i="0" u="none" strike="noStrike" kern="1200" dirty="0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rPr>
              <a:t>заявить </a:t>
            </a:r>
            <a:r>
              <a:rPr lang="ru-RU" sz="4400" b="1" i="0" u="none" strike="noStrike" kern="1200" dirty="0" smtClean="0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rPr>
              <a:t>о путях </a:t>
            </a:r>
            <a:r>
              <a:rPr lang="ru-RU" sz="4400" b="1" i="0" u="none" strike="noStrike" kern="1200" dirty="0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rPr>
              <a:t>возможного </a:t>
            </a:r>
            <a:endParaRPr lang="ru-RU" sz="4400" b="1" i="0" u="none" strike="noStrike" kern="1200" dirty="0" smtClean="0">
              <a:ln>
                <a:noFill/>
              </a:ln>
              <a:latin typeface="Liberation Sans" pitchFamily="18"/>
              <a:ea typeface="Microsoft YaHei" pitchFamily="2"/>
              <a:cs typeface="Mangal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3200" b="1"/>
            </a:pPr>
            <a:r>
              <a:rPr lang="ru-RU" sz="4400" b="1" i="0" u="none" strike="noStrike" kern="1200" dirty="0" smtClean="0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rPr>
              <a:t>преобразования существующего 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3200" b="1"/>
            </a:pPr>
            <a:r>
              <a:rPr lang="ru-RU" sz="4400" b="1" i="0" u="none" strike="noStrike" kern="1200" dirty="0" smtClean="0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rPr>
              <a:t>положения</a:t>
            </a:r>
            <a:r>
              <a:rPr lang="ru-RU" sz="4400" b="1" i="0" u="none" strike="noStrike" kern="1200" dirty="0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rPr>
              <a:t>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Text Placeholder 2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 b="6650"/>
          <a:stretch>
            <a:fillRect/>
          </a:stretch>
        </p:blipFill>
        <p:spPr>
          <a:xfrm>
            <a:off x="432000" y="1007999"/>
            <a:ext cx="4464000" cy="5976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5264352" y="1403572"/>
            <a:ext cx="4471200" cy="5796411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3200" b="1" i="0" u="none" strike="noStrike" kern="1200" dirty="0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rPr>
              <a:t>«Я задумал изложить в </a:t>
            </a:r>
            <a:endParaRPr lang="ru-RU" sz="3200" b="1" i="0" u="none" strike="noStrike" kern="1200" dirty="0" smtClean="0">
              <a:ln>
                <a:noFill/>
              </a:ln>
              <a:latin typeface="Liberation Sans" pitchFamily="18"/>
              <a:ea typeface="Microsoft YaHei" pitchFamily="2"/>
              <a:cs typeface="Mangal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3200" b="1" i="0" u="none" strike="noStrike" kern="1200" dirty="0" smtClean="0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rPr>
              <a:t>связном </a:t>
            </a:r>
            <a:r>
              <a:rPr lang="ru-RU" sz="3200" b="1" i="0" u="none" strike="noStrike" kern="1200" dirty="0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rPr>
              <a:t>рассказе все, </a:t>
            </a:r>
            <a:endParaRPr lang="ru-RU" sz="3200" b="1" i="0" u="none" strike="noStrike" kern="1200" dirty="0" smtClean="0">
              <a:ln>
                <a:noFill/>
              </a:ln>
              <a:latin typeface="Liberation Sans" pitchFamily="18"/>
              <a:ea typeface="Microsoft YaHei" pitchFamily="2"/>
              <a:cs typeface="Mangal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3200" b="1" i="0" u="none" strike="noStrike" kern="1200" dirty="0" smtClean="0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rPr>
              <a:t>что </a:t>
            </a:r>
            <a:r>
              <a:rPr lang="ru-RU" sz="3200" b="1" i="0" u="none" strike="noStrike" kern="1200" dirty="0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rPr>
              <a:t>я знаю о народе, </a:t>
            </a:r>
            <a:endParaRPr lang="ru-RU" sz="3200" b="1" i="0" u="none" strike="noStrike" kern="1200" dirty="0" smtClean="0">
              <a:ln>
                <a:noFill/>
              </a:ln>
              <a:latin typeface="Liberation Sans" pitchFamily="18"/>
              <a:ea typeface="Microsoft YaHei" pitchFamily="2"/>
              <a:cs typeface="Mangal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3200" b="1" i="0" u="none" strike="noStrike" kern="1200" dirty="0" smtClean="0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rPr>
              <a:t>все</a:t>
            </a:r>
            <a:r>
              <a:rPr lang="ru-RU" sz="3200" b="1" i="0" u="none" strike="noStrike" kern="1200" dirty="0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rPr>
              <a:t>, что мне привелось </a:t>
            </a:r>
            <a:endParaRPr lang="ru-RU" sz="3200" b="1" i="0" u="none" strike="noStrike" kern="1200" dirty="0" smtClean="0">
              <a:ln>
                <a:noFill/>
              </a:ln>
              <a:latin typeface="Liberation Sans" pitchFamily="18"/>
              <a:ea typeface="Microsoft YaHei" pitchFamily="2"/>
              <a:cs typeface="Mangal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3200" b="1" i="0" u="none" strike="noStrike" kern="1200" dirty="0" smtClean="0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rPr>
              <a:t>услышать </a:t>
            </a:r>
            <a:r>
              <a:rPr lang="ru-RU" sz="3200" b="1" i="0" u="none" strike="noStrike" kern="1200" dirty="0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rPr>
              <a:t>из уст его, и </a:t>
            </a:r>
            <a:endParaRPr lang="ru-RU" sz="3200" b="1" i="0" u="none" strike="noStrike" kern="1200" dirty="0" smtClean="0">
              <a:ln>
                <a:noFill/>
              </a:ln>
              <a:latin typeface="Liberation Sans" pitchFamily="18"/>
              <a:ea typeface="Microsoft YaHei" pitchFamily="2"/>
              <a:cs typeface="Mangal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3200" b="1" i="0" u="none" strike="noStrike" kern="1200" dirty="0" smtClean="0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rPr>
              <a:t>я </a:t>
            </a:r>
            <a:r>
              <a:rPr lang="ru-RU" sz="3200" b="1" i="0" u="none" strike="noStrike" kern="1200" dirty="0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rPr>
              <a:t>затеял «Кому на Руси </a:t>
            </a:r>
            <a:endParaRPr lang="ru-RU" sz="3200" b="1" i="0" u="none" strike="noStrike" kern="1200" dirty="0" smtClean="0">
              <a:ln>
                <a:noFill/>
              </a:ln>
              <a:latin typeface="Liberation Sans" pitchFamily="18"/>
              <a:ea typeface="Microsoft YaHei" pitchFamily="2"/>
              <a:cs typeface="Mangal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3200" b="1" i="0" u="none" strike="noStrike" kern="1200" dirty="0" smtClean="0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rPr>
              <a:t>жить </a:t>
            </a:r>
            <a:r>
              <a:rPr lang="ru-RU" sz="3200" b="1" i="0" u="none" strike="noStrike" kern="1200" dirty="0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rPr>
              <a:t>хорошо</a:t>
            </a:r>
            <a:r>
              <a:rPr lang="ru-RU" sz="3200" b="1" i="0" u="none" strike="noStrike" kern="1200" dirty="0" smtClean="0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rPr>
              <a:t>».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3200" b="1" i="0" u="none" strike="noStrike" kern="1200" dirty="0" smtClean="0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rPr>
              <a:t> </a:t>
            </a:r>
            <a:r>
              <a:rPr lang="ru-RU" sz="3200" b="1" i="0" u="none" strike="noStrike" kern="1200" dirty="0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rPr>
              <a:t>(</a:t>
            </a:r>
            <a:r>
              <a:rPr lang="ru-RU" sz="3200" b="1" i="0" u="none" strike="noStrike" kern="1200" dirty="0" err="1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rPr>
              <a:t>Н.А.Некрасов</a:t>
            </a:r>
            <a:r>
              <a:rPr lang="ru-RU" sz="3200" b="1" i="0" u="none" strike="noStrike" kern="1200" dirty="0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rPr>
              <a:t>)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dirty="0">
              <a:ln>
                <a:noFill/>
              </a:ln>
              <a:latin typeface="Liberation Sans" pitchFamily="18"/>
              <a:ea typeface="Microsoft YaHei" pitchFamily="2"/>
              <a:cs typeface="Mangal" pitchFamily="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15999" y="1242719"/>
            <a:ext cx="8568000" cy="329327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7200" b="0" i="0" spc="3">
                <a:latin typeface="Impact" pitchFamily="16"/>
                <a:ea typeface="Impact" pitchFamily="16"/>
                <a:cs typeface="Impact" pitchFamily="16"/>
              </a:defRPr>
            </a:pPr>
            <a:r>
              <a:rPr lang="ru-RU" sz="7200" b="0" i="0" u="none" strike="noStrike" kern="1200" spc="3">
                <a:ln>
                  <a:noFill/>
                </a:ln>
                <a:latin typeface="Impact" pitchFamily="18"/>
                <a:ea typeface="Impact" pitchFamily="18"/>
                <a:cs typeface="Impact" pitchFamily="18"/>
              </a:rPr>
              <a:t>Главные герои.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2600" y="2880000"/>
            <a:ext cx="9180000" cy="3744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marR="0" lvl="0" indent="-324000">
              <a:spcBef>
                <a:spcPts val="0"/>
              </a:spcBef>
              <a:spcAft>
                <a:spcPts val="2713"/>
              </a:spcAft>
              <a:buClr>
                <a:srgbClr val="FFFFFF"/>
              </a:buClr>
              <a:buSzPct val="45000"/>
              <a:buFont typeface="StarSymbol"/>
              <a:buNone/>
              <a:defRPr lang="ru-RU" sz="6160" b="0" i="0" u="none" strike="noStrike" kern="1200">
                <a:ln>
                  <a:noFill/>
                </a:ln>
                <a:solidFill>
                  <a:srgbClr val="FFFFFF"/>
                </a:solidFill>
                <a:latin typeface="Liberation Sans" pitchFamily="18"/>
                <a:ea typeface="Droid Sans Fallback" pitchFamily="2"/>
                <a:cs typeface="Lohit Hindi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2713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6160" b="0" i="0" u="none" strike="noStrike" kern="1200">
                <a:ln>
                  <a:noFill/>
                </a:ln>
                <a:solidFill>
                  <a:srgbClr val="FFFFFF"/>
                </a:solidFill>
                <a:latin typeface="Liberation Sans" pitchFamily="18"/>
                <a:ea typeface="Droid Sans Fallback" pitchFamily="2"/>
                <a:cs typeface="Lohit Hindi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2171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5400" b="0" i="0" u="none" strike="noStrike" kern="1200">
                <a:ln>
                  <a:noFill/>
                </a:ln>
                <a:solidFill>
                  <a:srgbClr val="FFFFFF"/>
                </a:solidFill>
                <a:latin typeface="Liberation Sans" pitchFamily="18"/>
                <a:ea typeface="Droid Sans Fallback" pitchFamily="2"/>
                <a:cs typeface="Lohit Hindi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1624"/>
              </a:spcAft>
              <a:buClr>
                <a:srgbClr val="FFFFFF"/>
              </a:buClr>
              <a:buSzPct val="75000"/>
              <a:buFont typeface="StarSymbol"/>
              <a:buChar char="–"/>
              <a:defRPr lang="ru-RU" sz="4620" b="0" i="0" u="none" strike="noStrike" kern="1200">
                <a:ln>
                  <a:noFill/>
                </a:ln>
                <a:solidFill>
                  <a:srgbClr val="FFFFFF"/>
                </a:solidFill>
                <a:latin typeface="Liberation Sans" pitchFamily="18"/>
                <a:ea typeface="Droid Sans Fallback" pitchFamily="2"/>
                <a:cs typeface="Lohit Hindi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1080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3860" b="0" i="0" u="none" strike="noStrike" kern="1200">
                <a:ln>
                  <a:noFill/>
                </a:ln>
                <a:solidFill>
                  <a:srgbClr val="FFFFFF"/>
                </a:solidFill>
                <a:latin typeface="Liberation Sans" pitchFamily="18"/>
                <a:ea typeface="Droid Sans Fallback" pitchFamily="2"/>
                <a:cs typeface="Lohit Hindi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536"/>
              </a:spcAft>
              <a:buClr>
                <a:srgbClr val="FFFFFF"/>
              </a:buClr>
              <a:buSzPct val="75000"/>
              <a:buFont typeface="StarSymbol"/>
              <a:buChar char="–"/>
              <a:defRPr lang="ru-RU" sz="3860" b="0" i="0" u="none" strike="noStrike" kern="1200">
                <a:ln>
                  <a:noFill/>
                </a:ln>
                <a:solidFill>
                  <a:srgbClr val="FFFFFF"/>
                </a:solidFill>
                <a:latin typeface="Liberation Sans" pitchFamily="18"/>
                <a:ea typeface="Droid Sans Fallback" pitchFamily="2"/>
                <a:cs typeface="Lohit Hindi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536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3860" b="0" i="0" u="none" strike="noStrike" kern="1200">
                <a:ln>
                  <a:noFill/>
                </a:ln>
                <a:solidFill>
                  <a:srgbClr val="FFFFFF"/>
                </a:solidFill>
                <a:latin typeface="Liberation Sans" pitchFamily="18"/>
                <a:ea typeface="Droid Sans Fallback" pitchFamily="2"/>
                <a:cs typeface="Lohit Hindi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536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3860" b="0" i="0" u="none" strike="noStrike" kern="1200">
                <a:ln>
                  <a:noFill/>
                </a:ln>
                <a:solidFill>
                  <a:srgbClr val="FFFFFF"/>
                </a:solidFill>
                <a:latin typeface="Liberation Sans" pitchFamily="18"/>
                <a:ea typeface="Droid Sans Fallback" pitchFamily="2"/>
                <a:cs typeface="Lohit Hindi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536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3860" b="0" i="0" u="none" strike="noStrike" kern="1200">
                <a:ln>
                  <a:noFill/>
                </a:ln>
                <a:solidFill>
                  <a:srgbClr val="FFFFFF"/>
                </a:solidFill>
                <a:latin typeface="Liberation Sans" pitchFamily="18"/>
                <a:ea typeface="Droid Sans Fallback" pitchFamily="2"/>
                <a:cs typeface="Lohit Hindi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536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3860" b="0" i="0" u="none" strike="noStrike" kern="1200">
                <a:ln>
                  <a:noFill/>
                </a:ln>
                <a:solidFill>
                  <a:srgbClr val="FFFFFF"/>
                </a:solidFill>
                <a:latin typeface="Liberation Sans" pitchFamily="18"/>
                <a:ea typeface="Droid Sans Fallback" pitchFamily="2"/>
                <a:cs typeface="Lohit Hindi" pitchFamily="2"/>
              </a:defRPr>
            </a:lvl9pPr>
          </a:lstStyle>
          <a:p>
            <a:pPr marL="0" marR="0" lvl="0" indent="0" rtl="0" hangingPunct="0">
              <a:spcBef>
                <a:spcPts val="697"/>
              </a:spcBef>
              <a:spcAft>
                <a:spcPts val="0"/>
              </a:spcAft>
              <a:buNone/>
              <a:tabLst/>
              <a:defRPr sz="3200" b="1"/>
            </a:pPr>
            <a:r>
              <a:rPr lang="ru-RU" sz="4000" b="1">
                <a:solidFill>
                  <a:srgbClr val="000000"/>
                </a:solidFill>
              </a:rPr>
              <a:t>В центре поэмы — собирательный образ русского крестьянина. Поэма отражает крестьянские радости и горести, крестьянскую жажду воли и счастья.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52000" y="1007999"/>
            <a:ext cx="4962960" cy="6336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marR="0" lvl="0" indent="-324000">
              <a:spcBef>
                <a:spcPts val="0"/>
              </a:spcBef>
              <a:spcAft>
                <a:spcPts val="2713"/>
              </a:spcAft>
              <a:buClr>
                <a:srgbClr val="FFFFFF"/>
              </a:buClr>
              <a:buSzPct val="45000"/>
              <a:buFont typeface="StarSymbol"/>
              <a:buNone/>
              <a:defRPr lang="ru-RU" sz="6160" b="0" i="0" u="none" strike="noStrike" kern="1200">
                <a:ln>
                  <a:noFill/>
                </a:ln>
                <a:solidFill>
                  <a:srgbClr val="FFFFFF"/>
                </a:solidFill>
                <a:latin typeface="Liberation Sans" pitchFamily="18"/>
                <a:ea typeface="Droid Sans Fallback" pitchFamily="2"/>
                <a:cs typeface="Lohit Hindi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2713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6160" b="0" i="0" u="none" strike="noStrike" kern="1200">
                <a:ln>
                  <a:noFill/>
                </a:ln>
                <a:solidFill>
                  <a:srgbClr val="FFFFFF"/>
                </a:solidFill>
                <a:latin typeface="Liberation Sans" pitchFamily="18"/>
                <a:ea typeface="Droid Sans Fallback" pitchFamily="2"/>
                <a:cs typeface="Lohit Hindi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2171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5400" b="0" i="0" u="none" strike="noStrike" kern="1200">
                <a:ln>
                  <a:noFill/>
                </a:ln>
                <a:solidFill>
                  <a:srgbClr val="FFFFFF"/>
                </a:solidFill>
                <a:latin typeface="Liberation Sans" pitchFamily="18"/>
                <a:ea typeface="Droid Sans Fallback" pitchFamily="2"/>
                <a:cs typeface="Lohit Hindi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1624"/>
              </a:spcAft>
              <a:buClr>
                <a:srgbClr val="FFFFFF"/>
              </a:buClr>
              <a:buSzPct val="75000"/>
              <a:buFont typeface="StarSymbol"/>
              <a:buChar char="–"/>
              <a:defRPr lang="ru-RU" sz="4620" b="0" i="0" u="none" strike="noStrike" kern="1200">
                <a:ln>
                  <a:noFill/>
                </a:ln>
                <a:solidFill>
                  <a:srgbClr val="FFFFFF"/>
                </a:solidFill>
                <a:latin typeface="Liberation Sans" pitchFamily="18"/>
                <a:ea typeface="Droid Sans Fallback" pitchFamily="2"/>
                <a:cs typeface="Lohit Hindi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1080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3860" b="0" i="0" u="none" strike="noStrike" kern="1200">
                <a:ln>
                  <a:noFill/>
                </a:ln>
                <a:solidFill>
                  <a:srgbClr val="FFFFFF"/>
                </a:solidFill>
                <a:latin typeface="Liberation Sans" pitchFamily="18"/>
                <a:ea typeface="Droid Sans Fallback" pitchFamily="2"/>
                <a:cs typeface="Lohit Hindi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536"/>
              </a:spcAft>
              <a:buClr>
                <a:srgbClr val="FFFFFF"/>
              </a:buClr>
              <a:buSzPct val="75000"/>
              <a:buFont typeface="StarSymbol"/>
              <a:buChar char="–"/>
              <a:defRPr lang="ru-RU" sz="3860" b="0" i="0" u="none" strike="noStrike" kern="1200">
                <a:ln>
                  <a:noFill/>
                </a:ln>
                <a:solidFill>
                  <a:srgbClr val="FFFFFF"/>
                </a:solidFill>
                <a:latin typeface="Liberation Sans" pitchFamily="18"/>
                <a:ea typeface="Droid Sans Fallback" pitchFamily="2"/>
                <a:cs typeface="Lohit Hindi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536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3860" b="0" i="0" u="none" strike="noStrike" kern="1200">
                <a:ln>
                  <a:noFill/>
                </a:ln>
                <a:solidFill>
                  <a:srgbClr val="FFFFFF"/>
                </a:solidFill>
                <a:latin typeface="Liberation Sans" pitchFamily="18"/>
                <a:ea typeface="Droid Sans Fallback" pitchFamily="2"/>
                <a:cs typeface="Lohit Hindi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536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3860" b="0" i="0" u="none" strike="noStrike" kern="1200">
                <a:ln>
                  <a:noFill/>
                </a:ln>
                <a:solidFill>
                  <a:srgbClr val="FFFFFF"/>
                </a:solidFill>
                <a:latin typeface="Liberation Sans" pitchFamily="18"/>
                <a:ea typeface="Droid Sans Fallback" pitchFamily="2"/>
                <a:cs typeface="Lohit Hindi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536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3860" b="0" i="0" u="none" strike="noStrike" kern="1200">
                <a:ln>
                  <a:noFill/>
                </a:ln>
                <a:solidFill>
                  <a:srgbClr val="FFFFFF"/>
                </a:solidFill>
                <a:latin typeface="Liberation Sans" pitchFamily="18"/>
                <a:ea typeface="Droid Sans Fallback" pitchFamily="2"/>
                <a:cs typeface="Lohit Hindi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536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3860" b="0" i="0" u="none" strike="noStrike" kern="1200">
                <a:ln>
                  <a:noFill/>
                </a:ln>
                <a:solidFill>
                  <a:srgbClr val="FFFFFF"/>
                </a:solidFill>
                <a:latin typeface="Liberation Sans" pitchFamily="18"/>
                <a:ea typeface="Droid Sans Fallback" pitchFamily="2"/>
                <a:cs typeface="Lohit Hindi" pitchFamily="2"/>
              </a:defRPr>
            </a:lvl9pPr>
          </a:lstStyle>
          <a:p>
            <a:pPr marL="0" marR="0" lvl="0" indent="0" rtl="0" hangingPunct="0">
              <a:spcBef>
                <a:spcPts val="697"/>
              </a:spcBef>
              <a:spcAft>
                <a:spcPts val="0"/>
              </a:spcAft>
              <a:buNone/>
              <a:tabLst/>
              <a:defRPr sz="4400" b="1">
                <a:solidFill>
                  <a:srgbClr val="000000"/>
                </a:solidFill>
              </a:defRPr>
            </a:pPr>
            <a:r>
              <a:rPr lang="ru-RU" sz="3600" b="1">
                <a:solidFill>
                  <a:srgbClr val="000000"/>
                </a:solidFill>
              </a:rPr>
              <a:t>Прежде всего, это семеро мужиков-правдоискателей, пытливая мысль которых заставила их задуматься над коренным вопросом жизни:</a:t>
            </a:r>
          </a:p>
          <a:p>
            <a:pPr marL="0" marR="0" lvl="0" indent="0" rtl="0" hangingPunct="0">
              <a:spcBef>
                <a:spcPts val="697"/>
              </a:spcBef>
              <a:spcAft>
                <a:spcPts val="0"/>
              </a:spcAft>
              <a:buNone/>
              <a:tabLst/>
              <a:defRPr sz="4400" b="1">
                <a:solidFill>
                  <a:srgbClr val="000000"/>
                </a:solidFill>
              </a:defRPr>
            </a:pPr>
            <a:r>
              <a:rPr lang="ru-RU" sz="3600" b="1">
                <a:solidFill>
                  <a:srgbClr val="000000"/>
                </a:solidFill>
              </a:rPr>
              <a:t>«Кому живется весело, вольготно на Руси?»</a:t>
            </a:r>
          </a:p>
        </p:txBody>
      </p:sp>
      <p:pic>
        <p:nvPicPr>
          <p:cNvPr id="3" name="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216000" y="1209960"/>
            <a:ext cx="4248000" cy="5630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6000" y="663120"/>
            <a:ext cx="9470160" cy="44488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marR="0" lvl="0" indent="-324000">
              <a:spcBef>
                <a:spcPts val="0"/>
              </a:spcBef>
              <a:spcAft>
                <a:spcPts val="2713"/>
              </a:spcAft>
              <a:buClr>
                <a:srgbClr val="FFFFFF"/>
              </a:buClr>
              <a:buSzPct val="45000"/>
              <a:buFont typeface="StarSymbol"/>
              <a:buNone/>
              <a:defRPr lang="ru-RU" sz="6160" b="0" i="0" u="none" strike="noStrike" kern="1200">
                <a:ln>
                  <a:noFill/>
                </a:ln>
                <a:solidFill>
                  <a:srgbClr val="FFFFFF"/>
                </a:solidFill>
                <a:latin typeface="Liberation Sans" pitchFamily="18"/>
                <a:ea typeface="Droid Sans Fallback" pitchFamily="2"/>
                <a:cs typeface="Lohit Hindi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2713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6160" b="0" i="0" u="none" strike="noStrike" kern="1200">
                <a:ln>
                  <a:noFill/>
                </a:ln>
                <a:solidFill>
                  <a:srgbClr val="FFFFFF"/>
                </a:solidFill>
                <a:latin typeface="Liberation Sans" pitchFamily="18"/>
                <a:ea typeface="Droid Sans Fallback" pitchFamily="2"/>
                <a:cs typeface="Lohit Hindi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2171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5400" b="0" i="0" u="none" strike="noStrike" kern="1200">
                <a:ln>
                  <a:noFill/>
                </a:ln>
                <a:solidFill>
                  <a:srgbClr val="FFFFFF"/>
                </a:solidFill>
                <a:latin typeface="Liberation Sans" pitchFamily="18"/>
                <a:ea typeface="Droid Sans Fallback" pitchFamily="2"/>
                <a:cs typeface="Lohit Hindi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1624"/>
              </a:spcAft>
              <a:buClr>
                <a:srgbClr val="FFFFFF"/>
              </a:buClr>
              <a:buSzPct val="75000"/>
              <a:buFont typeface="StarSymbol"/>
              <a:buChar char="–"/>
              <a:defRPr lang="ru-RU" sz="4620" b="0" i="0" u="none" strike="noStrike" kern="1200">
                <a:ln>
                  <a:noFill/>
                </a:ln>
                <a:solidFill>
                  <a:srgbClr val="FFFFFF"/>
                </a:solidFill>
                <a:latin typeface="Liberation Sans" pitchFamily="18"/>
                <a:ea typeface="Droid Sans Fallback" pitchFamily="2"/>
                <a:cs typeface="Lohit Hindi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1080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3860" b="0" i="0" u="none" strike="noStrike" kern="1200">
                <a:ln>
                  <a:noFill/>
                </a:ln>
                <a:solidFill>
                  <a:srgbClr val="FFFFFF"/>
                </a:solidFill>
                <a:latin typeface="Liberation Sans" pitchFamily="18"/>
                <a:ea typeface="Droid Sans Fallback" pitchFamily="2"/>
                <a:cs typeface="Lohit Hindi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536"/>
              </a:spcAft>
              <a:buClr>
                <a:srgbClr val="FFFFFF"/>
              </a:buClr>
              <a:buSzPct val="75000"/>
              <a:buFont typeface="StarSymbol"/>
              <a:buChar char="–"/>
              <a:defRPr lang="ru-RU" sz="3860" b="0" i="0" u="none" strike="noStrike" kern="1200">
                <a:ln>
                  <a:noFill/>
                </a:ln>
                <a:solidFill>
                  <a:srgbClr val="FFFFFF"/>
                </a:solidFill>
                <a:latin typeface="Liberation Sans" pitchFamily="18"/>
                <a:ea typeface="Droid Sans Fallback" pitchFamily="2"/>
                <a:cs typeface="Lohit Hindi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536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3860" b="0" i="0" u="none" strike="noStrike" kern="1200">
                <a:ln>
                  <a:noFill/>
                </a:ln>
                <a:solidFill>
                  <a:srgbClr val="FFFFFF"/>
                </a:solidFill>
                <a:latin typeface="Liberation Sans" pitchFamily="18"/>
                <a:ea typeface="Droid Sans Fallback" pitchFamily="2"/>
                <a:cs typeface="Lohit Hindi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536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3860" b="0" i="0" u="none" strike="noStrike" kern="1200">
                <a:ln>
                  <a:noFill/>
                </a:ln>
                <a:solidFill>
                  <a:srgbClr val="FFFFFF"/>
                </a:solidFill>
                <a:latin typeface="Liberation Sans" pitchFamily="18"/>
                <a:ea typeface="Droid Sans Fallback" pitchFamily="2"/>
                <a:cs typeface="Lohit Hindi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536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3860" b="0" i="0" u="none" strike="noStrike" kern="1200">
                <a:ln>
                  <a:noFill/>
                </a:ln>
                <a:solidFill>
                  <a:srgbClr val="FFFFFF"/>
                </a:solidFill>
                <a:latin typeface="Liberation Sans" pitchFamily="18"/>
                <a:ea typeface="Droid Sans Fallback" pitchFamily="2"/>
                <a:cs typeface="Lohit Hindi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536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3860" b="0" i="0" u="none" strike="noStrike" kern="1200">
                <a:ln>
                  <a:noFill/>
                </a:ln>
                <a:solidFill>
                  <a:srgbClr val="FFFFFF"/>
                </a:solidFill>
                <a:latin typeface="Liberation Sans" pitchFamily="18"/>
                <a:ea typeface="Droid Sans Fallback" pitchFamily="2"/>
                <a:cs typeface="Lohit Hindi" pitchFamily="2"/>
              </a:defRPr>
            </a:lvl9pPr>
          </a:lstStyle>
          <a:p>
            <a:pPr marL="0" marR="0" lvl="0" indent="0" rtl="0" hangingPunct="0">
              <a:spcBef>
                <a:spcPts val="499"/>
              </a:spcBef>
              <a:spcAft>
                <a:spcPts val="0"/>
              </a:spcAft>
              <a:buNone/>
              <a:tabLst/>
              <a:defRPr sz="3200" b="1">
                <a:solidFill>
                  <a:srgbClr val="000000"/>
                </a:solidFill>
              </a:defRPr>
            </a:pPr>
            <a:r>
              <a:rPr lang="ru-RU" sz="3200" b="1">
                <a:solidFill>
                  <a:srgbClr val="000000"/>
                </a:solidFill>
              </a:rPr>
              <a:t>Разнообразно представлены крестьянские типы.</a:t>
            </a:r>
          </a:p>
          <a:p>
            <a:pPr marL="0" marR="0" lvl="0" indent="0" rtl="0" hangingPunct="0">
              <a:spcBef>
                <a:spcPts val="499"/>
              </a:spcBef>
              <a:spcAft>
                <a:spcPts val="0"/>
              </a:spcAft>
              <a:buNone/>
              <a:tabLst/>
              <a:defRPr sz="3200" b="1">
                <a:solidFill>
                  <a:srgbClr val="000000"/>
                </a:solidFill>
              </a:defRPr>
            </a:pPr>
            <a:r>
              <a:rPr lang="ru-RU" sz="3200" b="1">
                <a:solidFill>
                  <a:srgbClr val="000000"/>
                </a:solidFill>
              </a:rPr>
              <a:t>Это крестьяне разных деревень. Каждый шел за своим делом, но вот они встретились, заспорили.</a:t>
            </a:r>
          </a:p>
          <a:p>
            <a:pPr marL="0" marR="0" lvl="0" indent="0" rtl="0" hangingPunct="0">
              <a:spcBef>
                <a:spcPts val="499"/>
              </a:spcBef>
              <a:spcAft>
                <a:spcPts val="0"/>
              </a:spcAft>
              <a:buNone/>
              <a:tabLst/>
              <a:defRPr sz="3200" b="1">
                <a:solidFill>
                  <a:srgbClr val="000000"/>
                </a:solidFill>
              </a:defRPr>
            </a:pPr>
            <a:r>
              <a:rPr lang="ru-RU" sz="3200" b="1">
                <a:solidFill>
                  <a:srgbClr val="000000"/>
                </a:solidFill>
              </a:rPr>
              <a:t>Это групповой портрет, поэтому в образе семерых “временнообязанных” даются лишь общие черты, характерные для русского крестьянина: бедность, любознательность, непритязательность.</a:t>
            </a:r>
          </a:p>
          <a:p>
            <a:pPr marL="0" marR="0" lvl="0" indent="0" rtl="0" hangingPunct="0">
              <a:spcBef>
                <a:spcPts val="499"/>
              </a:spcBef>
              <a:spcAft>
                <a:spcPts val="0"/>
              </a:spcAft>
              <a:buNone/>
              <a:tabLst/>
              <a:defRPr sz="3200" b="1">
                <a:solidFill>
                  <a:srgbClr val="000000"/>
                </a:solidFill>
              </a:defRPr>
            </a:pPr>
            <a:r>
              <a:rPr lang="ru-RU" sz="3200" b="1">
                <a:solidFill>
                  <a:srgbClr val="000000"/>
                </a:solidFill>
              </a:rPr>
              <a:t>Мужики не ищут счастья среди трудового народа: крестьян, солдат. Их представление о счастье связано с образами духовенства, купечества, дворянства, царя. Крестьянам-правдоискателям свойственно чувство собственного достоинства. 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Text Placeholder 2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648000" y="648000"/>
            <a:ext cx="8928000" cy="468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ы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502</Words>
  <Application>Microsoft Office PowerPoint</Application>
  <PresentationFormat>Экран (4:3)</PresentationFormat>
  <Paragraphs>75</Paragraphs>
  <Slides>16</Slides>
  <Notes>16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16</vt:i4>
      </vt:variant>
    </vt:vector>
  </HeadingPairs>
  <TitlesOfParts>
    <vt:vector size="18" baseType="lpstr">
      <vt:lpstr>Обычный</vt:lpstr>
      <vt:lpstr>Яркая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Фольклорные мотивы поэмы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</cp:revision>
  <dcterms:created xsi:type="dcterms:W3CDTF">2015-01-26T16:56:51Z</dcterms:created>
  <dcterms:modified xsi:type="dcterms:W3CDTF">2015-01-26T18:00:56Z</dcterms:modified>
</cp:coreProperties>
</file>