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5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96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941759_large_0_1bb95_d00cfb69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1340768"/>
            <a:ext cx="8568951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Игра </a:t>
            </a: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для детей </a:t>
            </a: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дошкольного возраста</a:t>
            </a: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«Скажи по-другому»</a:t>
            </a: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(синонимы).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27871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Сердце 3"/>
          <p:cNvSpPr/>
          <p:nvPr/>
        </p:nvSpPr>
        <p:spPr>
          <a:xfrm rot="868643">
            <a:off x="855258" y="1848415"/>
            <a:ext cx="7352473" cy="4996229"/>
          </a:xfrm>
          <a:prstGeom prst="hear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 descr="81527804_0_b733a_863857f9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548680"/>
            <a:ext cx="5400600" cy="5328592"/>
          </a:xfrm>
          <a:prstGeom prst="rect">
            <a:avLst/>
          </a:prstGeom>
        </p:spPr>
      </p:pic>
      <p:sp>
        <p:nvSpPr>
          <p:cNvPr id="5" name="Пятиугольник 4"/>
          <p:cNvSpPr/>
          <p:nvPr/>
        </p:nvSpPr>
        <p:spPr>
          <a:xfrm>
            <a:off x="4067944" y="6309320"/>
            <a:ext cx="4932040" cy="404664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Друг – (товарищ, приятель…)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5222063_pravila-etiketa-dlya-samyx-malenkix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4788024" y="0"/>
            <a:ext cx="4355976" cy="764704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Вежливый – (воспитанный, любезный,тактичный…)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r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3707904" y="6309320"/>
            <a:ext cx="5256584" cy="404664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Пожилой человек – (старый, престарелый…)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leZqxF39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16632"/>
            <a:ext cx="8928992" cy="6624736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5508104" y="476672"/>
            <a:ext cx="3275856" cy="404664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Работа – (дело, занятие… )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3909260_l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4067944" y="6309320"/>
            <a:ext cx="4932040" cy="404664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Радость – (веселье, восторг, потеха…)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52060392_460519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4067944" y="6309320"/>
            <a:ext cx="4932040" cy="404664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Волшебник – (маг, чародей, колдун…)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104002_1241593474.jpg"/>
          <p:cNvPicPr>
            <a:picLocks noChangeAspect="1"/>
          </p:cNvPicPr>
          <p:nvPr/>
        </p:nvPicPr>
        <p:blipFill>
          <a:blip r:embed="rId2" cstate="print"/>
          <a:srcRect t="1388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5436096" y="0"/>
            <a:ext cx="3707904" cy="404664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Дом – (жилище, изба, хата…)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1f0ccee32be06d02e2b006827d12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9144000" cy="6741368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5436096" y="6237312"/>
            <a:ext cx="3707904" cy="404664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Тропинка – (дорожка, путь…)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454080_large_len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Пятиугольник 4"/>
          <p:cNvSpPr/>
          <p:nvPr/>
        </p:nvSpPr>
        <p:spPr>
          <a:xfrm>
            <a:off x="3347864" y="116632"/>
            <a:ext cx="5364088" cy="404664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Лентяй – (лодырь, бездельник, ленивец…)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941759_large_0_1bb95_d00cfb69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1" y="2132856"/>
            <a:ext cx="69127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МОЛОДЦЫ!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Рисунок 5" descr="av-1152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73207">
            <a:off x="3041939" y="602794"/>
            <a:ext cx="1411655" cy="14116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 descr="3322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3429000"/>
            <a:ext cx="2232248" cy="159216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vto.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8388424" cy="6264696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4860032" y="1412776"/>
            <a:ext cx="1512168" cy="11521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444208" y="476672"/>
            <a:ext cx="1512168" cy="11521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188640"/>
            <a:ext cx="518457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Гляди, поехала машина.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Из под колес – фонтаном пыль.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Машину можно звать МАШИНА, А можно звать – …(АВТОМОБИЛЬ).</a:t>
            </a:r>
            <a:endParaRPr lang="ru-RU" sz="28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7884368" y="4725144"/>
            <a:ext cx="648072" cy="504056"/>
          </a:xfrm>
          <a:prstGeom prst="cloudCallo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/>
          <p:cNvSpPr/>
          <p:nvPr/>
        </p:nvSpPr>
        <p:spPr>
          <a:xfrm>
            <a:off x="8316416" y="4077072"/>
            <a:ext cx="432048" cy="288032"/>
          </a:xfrm>
          <a:prstGeom prst="cloudCallo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-облако 11"/>
          <p:cNvSpPr/>
          <p:nvPr/>
        </p:nvSpPr>
        <p:spPr>
          <a:xfrm>
            <a:off x="8532440" y="3573016"/>
            <a:ext cx="360040" cy="216024"/>
          </a:xfrm>
          <a:prstGeom prst="cloudCallou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vv.jpeg"/>
          <p:cNvPicPr>
            <a:picLocks noChangeAspect="1"/>
          </p:cNvPicPr>
          <p:nvPr/>
        </p:nvPicPr>
        <p:blipFill>
          <a:blip r:embed="rId2" cstate="print"/>
          <a:srcRect l="2086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56176" y="116632"/>
            <a:ext cx="2987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Автомобиль не вроде клячи: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Сто лошадиных сил мотор...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ВОДИТЕЛЬ за рулем!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Иначе - 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Он называется …(ШОФЕР).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0" y="4797152"/>
            <a:ext cx="1691680" cy="1152128"/>
          </a:xfrm>
          <a:prstGeom prst="cloudCallou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-облако 6"/>
          <p:cNvSpPr/>
          <p:nvPr/>
        </p:nvSpPr>
        <p:spPr>
          <a:xfrm>
            <a:off x="1187624" y="5229200"/>
            <a:ext cx="1368152" cy="936104"/>
          </a:xfrm>
          <a:prstGeom prst="cloudCallo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1251442280_c06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32656"/>
            <a:ext cx="5652120" cy="4979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Выноска-облако 8"/>
          <p:cNvSpPr/>
          <p:nvPr/>
        </p:nvSpPr>
        <p:spPr>
          <a:xfrm>
            <a:off x="4283968" y="4581128"/>
            <a:ext cx="1368152" cy="936104"/>
          </a:xfrm>
          <a:prstGeom prst="cloudCallo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-облако 9"/>
          <p:cNvSpPr/>
          <p:nvPr/>
        </p:nvSpPr>
        <p:spPr>
          <a:xfrm>
            <a:off x="7775848" y="6318176"/>
            <a:ext cx="1368152" cy="539824"/>
          </a:xfrm>
          <a:prstGeom prst="cloudCallo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_child_160811_1_ps.jpg"/>
          <p:cNvPicPr>
            <a:picLocks noChangeAspect="1"/>
          </p:cNvPicPr>
          <p:nvPr/>
        </p:nvPicPr>
        <p:blipFill>
          <a:blip r:embed="rId2" cstate="print"/>
          <a:srcRect b="185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91428" y="1340768"/>
            <a:ext cx="3407856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1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А теперь в путь!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Попробуйте сами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сказать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по-другому…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83568" y="116632"/>
            <a:ext cx="3240360" cy="980728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26064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Потренировались?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6061667_1820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7" name="Пятиугольник 6"/>
          <p:cNvSpPr/>
          <p:nvPr/>
        </p:nvSpPr>
        <p:spPr>
          <a:xfrm>
            <a:off x="3923928" y="116632"/>
            <a:ext cx="5040560" cy="432048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Ласковый – (добродушный ,приветливый)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edium_201002151244493369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4355976" y="188640"/>
            <a:ext cx="4680520" cy="432048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Дети -(ребята, малыши, детвора…)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3916823_rrrrrs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4463480" y="6497960"/>
            <a:ext cx="4680520" cy="360040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Скупой – (жадный, ненасытный)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3363069_08.jpg"/>
          <p:cNvPicPr>
            <a:picLocks noChangeAspect="1"/>
          </p:cNvPicPr>
          <p:nvPr/>
        </p:nvPicPr>
        <p:blipFill>
          <a:blip r:embed="rId2" cstate="print"/>
          <a:srcRect b="590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4463480" y="6453336"/>
            <a:ext cx="4680520" cy="404664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Шалун -(проказник, баловник…)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1890511_82.jpg"/>
          <p:cNvPicPr>
            <a:picLocks noChangeAspect="1"/>
          </p:cNvPicPr>
          <p:nvPr/>
        </p:nvPicPr>
        <p:blipFill>
          <a:blip r:embed="rId2" cstate="print"/>
          <a:srcRect t="9051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ятиугольник 2"/>
          <p:cNvSpPr/>
          <p:nvPr/>
        </p:nvSpPr>
        <p:spPr>
          <a:xfrm>
            <a:off x="4211960" y="0"/>
            <a:ext cx="4932040" cy="404664"/>
          </a:xfrm>
          <a:prstGeom prst="homePlat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Думать – (размышлять, предполагать…) 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145</Words>
  <Application>Microsoft Office PowerPoint</Application>
  <PresentationFormat>Экран (4:3)</PresentationFormat>
  <Paragraphs>28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РАМИЛЬ</dc:creator>
  <cp:lastModifiedBy>Home</cp:lastModifiedBy>
  <cp:revision>23</cp:revision>
  <dcterms:created xsi:type="dcterms:W3CDTF">2014-05-04T14:23:59Z</dcterms:created>
  <dcterms:modified xsi:type="dcterms:W3CDTF">2015-01-15T06:40:40Z</dcterms:modified>
</cp:coreProperties>
</file>