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0" r:id="rId5"/>
    <p:sldId id="262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44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6F859-0D19-4996-AB9A-243B11D03DAE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A91F4-5779-4FF4-B6C5-A41BFB6AE4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6F859-0D19-4996-AB9A-243B11D03DAE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A91F4-5779-4FF4-B6C5-A41BFB6AE4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6F859-0D19-4996-AB9A-243B11D03DAE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A91F4-5779-4FF4-B6C5-A41BFB6AE4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6F859-0D19-4996-AB9A-243B11D03DAE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A91F4-5779-4FF4-B6C5-A41BFB6AE4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6F859-0D19-4996-AB9A-243B11D03DAE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A91F4-5779-4FF4-B6C5-A41BFB6AE4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6F859-0D19-4996-AB9A-243B11D03DAE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A91F4-5779-4FF4-B6C5-A41BFB6AE4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6F859-0D19-4996-AB9A-243B11D03DAE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A91F4-5779-4FF4-B6C5-A41BFB6AE4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6F859-0D19-4996-AB9A-243B11D03DAE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A91F4-5779-4FF4-B6C5-A41BFB6AE4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6F859-0D19-4996-AB9A-243B11D03DAE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A91F4-5779-4FF4-B6C5-A41BFB6AE4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6F859-0D19-4996-AB9A-243B11D03DAE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A91F4-5779-4FF4-B6C5-A41BFB6AE4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6F859-0D19-4996-AB9A-243B11D03DAE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A91F4-5779-4FF4-B6C5-A41BFB6AE4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B6F859-0D19-4996-AB9A-243B11D03DAE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FA91F4-5779-4FF4-B6C5-A41BFB6AE4D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ADMIN\Рабочий стол\Новая папка (2)\1318138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 rot="21125482">
            <a:off x="811244" y="1359980"/>
            <a:ext cx="3339247" cy="267765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4400" dirty="0" smtClean="0"/>
              <a:t>Проект </a:t>
            </a:r>
          </a:p>
          <a:p>
            <a:r>
              <a:rPr lang="ru-RU" sz="4400" b="1" i="1" dirty="0" smtClean="0">
                <a:solidFill>
                  <a:srgbClr val="002060"/>
                </a:solidFill>
              </a:rPr>
              <a:t>«Профессии.</a:t>
            </a:r>
          </a:p>
          <a:p>
            <a:r>
              <a:rPr lang="ru-RU" sz="4000" i="1" dirty="0" smtClean="0">
                <a:solidFill>
                  <a:srgbClr val="002060"/>
                </a:solidFill>
              </a:rPr>
              <a:t>Профессия</a:t>
            </a:r>
          </a:p>
          <a:p>
            <a:r>
              <a:rPr lang="ru-RU" sz="4000" i="1" dirty="0" smtClean="0">
                <a:solidFill>
                  <a:srgbClr val="002060"/>
                </a:solidFill>
              </a:rPr>
              <a:t> моей мамы.</a:t>
            </a:r>
            <a:r>
              <a:rPr lang="ru-RU" sz="3600" b="1" i="1" dirty="0" smtClean="0">
                <a:solidFill>
                  <a:srgbClr val="002060"/>
                </a:solidFill>
              </a:rPr>
              <a:t>»</a:t>
            </a:r>
            <a:endParaRPr lang="ru-RU" sz="3600" b="1" i="1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21118287">
            <a:off x="4991607" y="760577"/>
            <a:ext cx="2899354" cy="286232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dirty="0" smtClean="0"/>
              <a:t>Выполнил </a:t>
            </a:r>
          </a:p>
          <a:p>
            <a:r>
              <a:rPr lang="ru-RU" sz="3600" dirty="0"/>
              <a:t>у</a:t>
            </a:r>
            <a:r>
              <a:rPr lang="ru-RU" sz="3600" dirty="0" smtClean="0"/>
              <a:t>ченик  </a:t>
            </a:r>
          </a:p>
          <a:p>
            <a:r>
              <a:rPr lang="ru-RU" sz="3600" dirty="0" smtClean="0"/>
              <a:t>2 «А»класса</a:t>
            </a:r>
          </a:p>
          <a:p>
            <a:r>
              <a:rPr lang="ru-RU" sz="3600" b="1" dirty="0" err="1" smtClean="0">
                <a:solidFill>
                  <a:srgbClr val="002060"/>
                </a:solidFill>
              </a:rPr>
              <a:t>Тюриков</a:t>
            </a:r>
            <a:r>
              <a:rPr lang="ru-RU" sz="3600" b="1" dirty="0" smtClean="0">
                <a:solidFill>
                  <a:srgbClr val="002060"/>
                </a:solidFill>
              </a:rPr>
              <a:t>      Степан</a:t>
            </a:r>
            <a:endParaRPr lang="ru-RU" sz="3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ADMIN\Рабочий стол\Новая папка (2)\detskij-fon-dlya-prezentaci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072066" y="0"/>
            <a:ext cx="381863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Воспитатель – ответственная профессия, направленная на работу с детьми. Воспитатель может работать в дошкольных учреждениях, специализированных </a:t>
            </a:r>
            <a:r>
              <a:rPr lang="ru-RU" sz="2400" dirty="0" err="1" smtClean="0"/>
              <a:t>школах,а</a:t>
            </a:r>
            <a:r>
              <a:rPr lang="ru-RU" sz="2400" dirty="0" smtClean="0"/>
              <a:t> также  на дому в состоятельных семьях</a:t>
            </a:r>
            <a:endParaRPr lang="ru-RU" sz="2400" dirty="0"/>
          </a:p>
        </p:txBody>
      </p:sp>
      <p:pic>
        <p:nvPicPr>
          <p:cNvPr id="4" name="Picture 3" descr="C:\Documents and Settings\ADMIN\Рабочий стол\Новая папка (2)\IMG_20150127_00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42852"/>
            <a:ext cx="4786346" cy="342902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2845" y="5000636"/>
            <a:ext cx="8858311" cy="181588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/>
              <a:t>Моя мама , </a:t>
            </a:r>
            <a:r>
              <a:rPr lang="ru-RU" sz="2800" dirty="0" err="1" smtClean="0"/>
              <a:t>Тюрикова</a:t>
            </a:r>
            <a:r>
              <a:rPr lang="ru-RU" sz="2800" dirty="0" smtClean="0"/>
              <a:t> Ирина Николаевна ,работает воспитателем </a:t>
            </a:r>
          </a:p>
          <a:p>
            <a:r>
              <a:rPr lang="ru-RU" sz="2800" dirty="0" smtClean="0"/>
              <a:t>в детском </a:t>
            </a:r>
            <a:r>
              <a:rPr lang="ru-RU" sz="2800" dirty="0" err="1" smtClean="0"/>
              <a:t>саду.Ей</a:t>
            </a:r>
            <a:r>
              <a:rPr lang="ru-RU" sz="2800" dirty="0" smtClean="0"/>
              <a:t> очень нравится её профессия. </a:t>
            </a:r>
          </a:p>
          <a:p>
            <a:r>
              <a:rPr lang="ru-RU" sz="2800" dirty="0" smtClean="0"/>
              <a:t>Поэтому я хочу рассказать   вам об этой профессии.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\Рабочий стол\Новая папка (2)\08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71472" y="500042"/>
            <a:ext cx="74417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 детстве моя мама любила играть в детский сад. Она рассаживала</a:t>
            </a:r>
          </a:p>
          <a:p>
            <a:r>
              <a:rPr lang="ru-RU" dirty="0" smtClean="0"/>
              <a:t> свои игрушки и представляла, что это дети. Учила их, укладывала спать.</a:t>
            </a:r>
            <a:endParaRPr lang="ru-RU" dirty="0"/>
          </a:p>
        </p:txBody>
      </p:sp>
      <p:pic>
        <p:nvPicPr>
          <p:cNvPr id="2053" name="Picture 5" descr="C:\Documents and Settings\ADMIN\Рабочий стол\Новая папка (2)\IMG_20150127_00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500174"/>
            <a:ext cx="4777826" cy="3214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ADMIN\Рабочий стол\Новая папка (2)\13813_html_34392fa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099" name="Picture 3" descr="C:\Documents and Settings\ADMIN\Рабочий стол\Новая папка (2)\IMG_20150127_00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68" y="2285992"/>
            <a:ext cx="5321331" cy="357187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28596" y="285728"/>
            <a:ext cx="8300093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Сейчас мама работает воспитателем в детском саду. Она учит</a:t>
            </a:r>
          </a:p>
          <a:p>
            <a:r>
              <a:rPr lang="ru-RU" sz="2400" dirty="0" smtClean="0"/>
              <a:t> детей считать, рисовать, лепить, делать поделки. Играет с </a:t>
            </a:r>
          </a:p>
          <a:p>
            <a:r>
              <a:rPr lang="ru-RU" sz="2400" dirty="0" smtClean="0"/>
              <a:t>ними в разные игры. Проводит много интересных занятий,</a:t>
            </a:r>
          </a:p>
          <a:p>
            <a:r>
              <a:rPr lang="ru-RU" sz="2400" dirty="0" smtClean="0"/>
              <a:t> праздников. Дети любят мою маму, потому что она добрая, </a:t>
            </a:r>
          </a:p>
          <a:p>
            <a:r>
              <a:rPr lang="ru-RU" sz="2400" dirty="0" smtClean="0"/>
              <a:t>                                                         заботливая, отзывчивая.</a:t>
            </a:r>
            <a:endParaRPr lang="ru-RU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Documents and Settings\ADMIN\Рабочий стол\Новая папка (2)\aHR0cDovL25lZWQ0c29mdC5ydS91cGxvYWRzL3RhZ2luYXRvci9Ob3YtMjAxMi9mb255LWRseWEtcHJlemVudGFjaWouanB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1" descr="C:\Documents and Settings\ADMIN\Рабочий стол\Новая папка (2)\IMG_20150127_00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857364"/>
            <a:ext cx="5357818" cy="4429156"/>
          </a:xfrm>
          <a:prstGeom prst="rect">
            <a:avLst/>
          </a:prstGeom>
          <a:noFill/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929322" y="1643050"/>
          <a:ext cx="2905124" cy="4929222"/>
        </p:xfrm>
        <a:graphic>
          <a:graphicData uri="http://schemas.openxmlformats.org/drawingml/2006/table">
            <a:tbl>
              <a:tblPr/>
              <a:tblGrid>
                <a:gridCol w="2905124"/>
              </a:tblGrid>
              <a:tr h="4929222">
                <a:tc>
                  <a:txBody>
                    <a:bodyPr/>
                    <a:lstStyle/>
                    <a:p>
                      <a:r>
                        <a:rPr lang="ru-RU" dirty="0"/>
                        <a:t>Кто зовется </a:t>
                      </a:r>
                      <a:r>
                        <a:rPr lang="ru-RU" b="1" dirty="0"/>
                        <a:t>ВОСПИТАТЕЛЬ?</a:t>
                      </a:r>
                      <a:r>
                        <a:rPr lang="ru-RU" dirty="0"/>
                        <a:t/>
                      </a:r>
                      <a:br>
                        <a:rPr lang="ru-RU" dirty="0"/>
                      </a:br>
                      <a:r>
                        <a:rPr lang="ru-RU" dirty="0"/>
                        <a:t>Очень трудно рассказать.</a:t>
                      </a:r>
                      <a:br>
                        <a:rPr lang="ru-RU" dirty="0"/>
                      </a:br>
                      <a:r>
                        <a:rPr lang="ru-RU" dirty="0"/>
                        <a:t>Воспитатель для ребенка -</a:t>
                      </a:r>
                      <a:br>
                        <a:rPr lang="ru-RU" dirty="0"/>
                      </a:br>
                      <a:r>
                        <a:rPr lang="ru-RU" dirty="0"/>
                        <a:t>Будто бы вторая мать.</a:t>
                      </a:r>
                      <a:br>
                        <a:rPr lang="ru-RU" dirty="0"/>
                      </a:br>
                      <a:r>
                        <a:rPr lang="ru-RU" dirty="0"/>
                        <a:t>Кто поймет ребенка лучше?</a:t>
                      </a:r>
                      <a:br>
                        <a:rPr lang="ru-RU" dirty="0"/>
                      </a:br>
                      <a:r>
                        <a:rPr lang="ru-RU" dirty="0"/>
                        <a:t>Мамочке совет кто даст?</a:t>
                      </a:r>
                      <a:br>
                        <a:rPr lang="ru-RU" dirty="0"/>
                      </a:br>
                      <a:r>
                        <a:rPr lang="ru-RU" dirty="0"/>
                        <a:t>Успокоит и подскажет,</a:t>
                      </a:r>
                      <a:br>
                        <a:rPr lang="ru-RU" dirty="0"/>
                      </a:br>
                      <a:r>
                        <a:rPr lang="ru-RU" dirty="0"/>
                        <a:t>Как им дальше в мир шагать.</a:t>
                      </a:r>
                      <a:br>
                        <a:rPr lang="ru-RU" dirty="0"/>
                      </a:br>
                      <a:r>
                        <a:rPr lang="ru-RU" b="1" dirty="0"/>
                        <a:t>Воспитатель</a:t>
                      </a:r>
                      <a:r>
                        <a:rPr lang="ru-RU" dirty="0"/>
                        <a:t> - это просто состояние души,</a:t>
                      </a:r>
                      <a:br>
                        <a:rPr lang="ru-RU" dirty="0"/>
                      </a:br>
                      <a:r>
                        <a:rPr lang="ru-RU" dirty="0"/>
                        <a:t>Без которой невозможно</a:t>
                      </a:r>
                      <a:br>
                        <a:rPr lang="ru-RU" dirty="0"/>
                      </a:br>
                      <a:r>
                        <a:rPr lang="ru-RU" dirty="0"/>
                        <a:t>В мир ребенка нам войти.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Documents and Settings\ADMIN\Рабочий стол\Новая папка (2)\08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00034" y="2857496"/>
            <a:ext cx="5954515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У мамы дел немало, 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У мамы много дел: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Лизе косы заплетала,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Следила, чтобы Саша кашу ел.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И ещё она умеет проследить, чтоб детвора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Не скучала, не болела,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Не сбежала со двора.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С нею, если захотеть, 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Можно в космос полететь!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20483" name="Picture 3" descr="C:\Documents and Settings\ADMIN\Рабочий стол\Новая папка (2)\IMG_20150127_0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85728"/>
            <a:ext cx="5143536" cy="25622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202</Words>
  <Application>Microsoft Office PowerPoint</Application>
  <PresentationFormat>Экран (4:3)</PresentationFormat>
  <Paragraphs>29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5</cp:revision>
  <dcterms:created xsi:type="dcterms:W3CDTF">2015-01-27T16:19:46Z</dcterms:created>
  <dcterms:modified xsi:type="dcterms:W3CDTF">2015-01-27T17:03:12Z</dcterms:modified>
</cp:coreProperties>
</file>