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sldx" ContentType="application/vnd.openxmlformats-officedocument.presentationml.slide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77" r:id="rId2"/>
    <p:sldId id="273" r:id="rId3"/>
    <p:sldId id="335" r:id="rId4"/>
    <p:sldId id="288" r:id="rId5"/>
    <p:sldId id="287" r:id="rId6"/>
    <p:sldId id="295" r:id="rId7"/>
    <p:sldId id="292" r:id="rId8"/>
    <p:sldId id="368" r:id="rId9"/>
    <p:sldId id="342" r:id="rId10"/>
    <p:sldId id="348" r:id="rId11"/>
    <p:sldId id="347" r:id="rId12"/>
    <p:sldId id="365" r:id="rId13"/>
    <p:sldId id="265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8000"/>
    <a:srgbClr val="990099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1ABE2E-23EC-403D-A229-3010B1ABBD5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DD314E-934D-4616-B747-DAA36005DD0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985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2.jpeg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package" Target="../embeddings/Microsoft_PowerPoint_Slide1.sldx"/><Relationship Id="rId5" Type="http://schemas.openxmlformats.org/officeDocument/2006/relationships/oleObject" Target="../embeddings/oleObject1.bin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2.emf"/><Relationship Id="rId4" Type="http://schemas.openxmlformats.org/officeDocument/2006/relationships/package" Target="../embeddings/Microsoft_PowerPoint_Slide6.sldx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3.emf"/><Relationship Id="rId4" Type="http://schemas.openxmlformats.org/officeDocument/2006/relationships/package" Target="../embeddings/Microsoft_PowerPoint_Slide7.sldx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5" Type="http://schemas.openxmlformats.org/officeDocument/2006/relationships/image" Target="../media/image15.emf"/><Relationship Id="rId4" Type="http://schemas.openxmlformats.org/officeDocument/2006/relationships/package" Target="../embeddings/Microsoft_PowerPoint_Slide8.sldx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7" Type="http://schemas.openxmlformats.org/officeDocument/2006/relationships/package" Target="../embeddings/Microsoft_PowerPoint_Slide3.sld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1.emf"/><Relationship Id="rId4" Type="http://schemas.openxmlformats.org/officeDocument/2006/relationships/package" Target="../embeddings/Microsoft_PowerPoint_Slide2.sldx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8.emf"/><Relationship Id="rId4" Type="http://schemas.openxmlformats.org/officeDocument/2006/relationships/package" Target="../embeddings/Microsoft_PowerPoint_Slide4.sldx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5" Type="http://schemas.openxmlformats.org/officeDocument/2006/relationships/image" Target="../media/image9.emf"/><Relationship Id="rId4" Type="http://schemas.openxmlformats.org/officeDocument/2006/relationships/package" Target="../embeddings/Microsoft_PowerPoint_Slide5.sldx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 descr="X:\мама\Мои рисунки\Фон\c24320759014e6eaec62e1f21715f816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000232" y="4000504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dirty="0"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28728" y="5572140"/>
            <a:ext cx="235745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Monotype Corsiva" pitchFamily="66" charset="0"/>
              </a:rPr>
              <a:t> </a:t>
            </a:r>
            <a:r>
              <a:rPr lang="ru-RU" sz="3200" b="1" dirty="0" smtClean="0">
                <a:solidFill>
                  <a:srgbClr val="0033CC"/>
                </a:solidFill>
                <a:latin typeface="Monotype Corsiva" pitchFamily="66" charset="0"/>
              </a:rPr>
              <a:t> </a:t>
            </a:r>
            <a:r>
              <a:rPr lang="ru-RU" sz="4000" b="1" dirty="0" smtClean="0">
                <a:solidFill>
                  <a:srgbClr val="0033CC"/>
                </a:solidFill>
                <a:latin typeface="Monotype Corsiva" pitchFamily="66" charset="0"/>
              </a:rPr>
              <a:t>Р</a:t>
            </a:r>
            <a:r>
              <a:rPr lang="ru-RU" sz="4000" b="1" dirty="0" smtClean="0">
                <a:solidFill>
                  <a:srgbClr val="FF0000"/>
                </a:solidFill>
                <a:latin typeface="Monotype Corsiva" pitchFamily="66" charset="0"/>
              </a:rPr>
              <a:t>Е</a:t>
            </a:r>
            <a:r>
              <a:rPr lang="ru-RU" sz="4000" b="1" dirty="0" smtClean="0">
                <a:solidFill>
                  <a:srgbClr val="00B050"/>
                </a:solidFill>
                <a:latin typeface="Monotype Corsiva" pitchFamily="66" charset="0"/>
              </a:rPr>
              <a:t>Б</a:t>
            </a:r>
            <a:r>
              <a:rPr lang="ru-RU" sz="4000" b="1" dirty="0" smtClean="0">
                <a:solidFill>
                  <a:srgbClr val="7030A0"/>
                </a:solidFill>
                <a:latin typeface="Monotype Corsiva" pitchFamily="66" charset="0"/>
              </a:rPr>
              <a:t>У</a:t>
            </a:r>
            <a:r>
              <a:rPr lang="ru-RU" sz="4000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</a:t>
            </a:r>
            <a:r>
              <a:rPr lang="ru-RU" sz="4000" b="1" dirty="0" smtClean="0">
                <a:solidFill>
                  <a:srgbClr val="00B0F0"/>
                </a:solidFill>
                <a:latin typeface="Monotype Corsiva" pitchFamily="66" charset="0"/>
              </a:rPr>
              <a:t>Ы</a:t>
            </a:r>
            <a:r>
              <a:rPr lang="ru-RU" sz="4000" b="1" dirty="0" smtClean="0">
                <a:solidFill>
                  <a:srgbClr val="0033CC"/>
                </a:solidFill>
                <a:latin typeface="Monotype Corsiva" pitchFamily="66" charset="0"/>
              </a:rPr>
              <a:t> </a:t>
            </a:r>
            <a:endParaRPr lang="ru-RU" sz="4000" b="1" dirty="0">
              <a:solidFill>
                <a:srgbClr val="0033CC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00464" y="0"/>
            <a:ext cx="514353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Словарная </a:t>
            </a:r>
            <a:r>
              <a:rPr lang="ru-RU" sz="4400" b="1" dirty="0" smtClean="0">
                <a:solidFill>
                  <a:srgbClr val="FF0000"/>
                </a:solidFill>
                <a:latin typeface="Monotype Corsiva" pitchFamily="66" charset="0"/>
              </a:rPr>
              <a:t>работа</a:t>
            </a:r>
            <a:endParaRPr lang="ru-RU" sz="44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1" name="Рисунок 10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71472" y="714356"/>
            <a:ext cx="3286148" cy="2500330"/>
          </a:xfrm>
          <a:prstGeom prst="cloud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64866" name="Object 1"/>
          <p:cNvGraphicFramePr>
            <a:graphicFrameLocks noChangeAspect="1"/>
          </p:cNvGraphicFramePr>
          <p:nvPr/>
        </p:nvGraphicFramePr>
        <p:xfrm>
          <a:off x="6715140" y="6000768"/>
          <a:ext cx="762006" cy="5225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4869" name="Слайд" r:id="rId6" imgW="4570541" imgH="3427323" progId="PowerPoint.Slide.12">
                  <p:embed/>
                </p:oleObj>
              </mc:Choice>
              <mc:Fallback>
                <p:oleObj name="Слайд" r:id="rId6" imgW="4570541" imgH="3427323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715140" y="6000768"/>
                        <a:ext cx="762006" cy="52251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Рисунок 13"/>
          <p:cNvPicPr/>
          <p:nvPr/>
        </p:nvPicPr>
        <p:blipFill>
          <a:blip r:embed="rId8" cstate="email"/>
          <a:srcRect/>
          <a:stretch>
            <a:fillRect/>
          </a:stretch>
        </p:blipFill>
        <p:spPr bwMode="auto">
          <a:xfrm rot="16200000">
            <a:off x="3857608" y="5500714"/>
            <a:ext cx="64296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7761" name="Object 1"/>
          <p:cNvGraphicFramePr>
            <a:graphicFrameLocks noChangeAspect="1"/>
          </p:cNvGraphicFramePr>
          <p:nvPr/>
        </p:nvGraphicFramePr>
        <p:xfrm>
          <a:off x="904849" y="0"/>
          <a:ext cx="6667515" cy="5000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7764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49" y="0"/>
                        <a:ext cx="6667515" cy="500063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2143108" y="4929198"/>
            <a:ext cx="5159169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КО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11617" name="Object 1"/>
          <p:cNvGraphicFramePr>
            <a:graphicFrameLocks noChangeAspect="1"/>
          </p:cNvGraphicFramePr>
          <p:nvPr/>
        </p:nvGraphicFramePr>
        <p:xfrm>
          <a:off x="1142976" y="0"/>
          <a:ext cx="6477013" cy="4857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1620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0"/>
                        <a:ext cx="6477013" cy="4857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714480" y="4572008"/>
            <a:ext cx="5929354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М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А</a:t>
            </a:r>
            <a:r>
              <a:rPr lang="ru-RU" sz="9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0000CC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ШИНА</a:t>
            </a:r>
            <a:endParaRPr lang="ru-RU" sz="96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00CC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571604" y="0"/>
            <a:ext cx="6286544" cy="4786322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500298" y="4929198"/>
            <a:ext cx="4143404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ТУХ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17409" name="Object 1"/>
          <p:cNvGraphicFramePr>
            <a:graphicFrameLocks noChangeAspect="1"/>
          </p:cNvGraphicFramePr>
          <p:nvPr/>
        </p:nvGraphicFramePr>
        <p:xfrm>
          <a:off x="714348" y="0"/>
          <a:ext cx="7334269" cy="55007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12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0"/>
                        <a:ext cx="7334269" cy="5500702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071670" y="5000636"/>
            <a:ext cx="5480155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м</a:t>
            </a:r>
            <a:r>
              <a:rPr lang="ru-RU" sz="9600" b="1" cap="all" dirty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9600" b="1" cap="all" dirty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дведь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71538" y="0"/>
            <a:ext cx="628654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85918" y="4929198"/>
            <a:ext cx="5046574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РЕВНЯ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99329" name="Object 1"/>
          <p:cNvGraphicFramePr>
            <a:graphicFrameLocks noChangeAspect="1"/>
          </p:cNvGraphicFramePr>
          <p:nvPr/>
        </p:nvGraphicFramePr>
        <p:xfrm>
          <a:off x="1214414" y="0"/>
          <a:ext cx="7143768" cy="5357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5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4414" y="0"/>
                        <a:ext cx="7143768" cy="53578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2285984" y="4714884"/>
            <a:ext cx="4911088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К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НЬКИ 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5" name="Object 1"/>
          <p:cNvGraphicFramePr>
            <a:graphicFrameLocks noChangeAspect="1"/>
          </p:cNvGraphicFramePr>
          <p:nvPr/>
        </p:nvGraphicFramePr>
        <p:xfrm>
          <a:off x="1142976" y="0"/>
          <a:ext cx="7143768" cy="53578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9336" name="Слайд" r:id="rId7" imgW="4570541" imgH="3427323" progId="PowerPoint.Slide.12">
                  <p:embed/>
                </p:oleObj>
              </mc:Choice>
              <mc:Fallback>
                <p:oleObj name="Слайд" r:id="rId7" imgW="4570541" imgH="3427323" progId="PowerPoint.Slide.12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2976" y="0"/>
                        <a:ext cx="7143768" cy="535782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2976" y="285728"/>
            <a:ext cx="6643734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786050" y="5072074"/>
            <a:ext cx="3385862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СЕВ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214414" y="214290"/>
            <a:ext cx="5786478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428860" y="4929198"/>
            <a:ext cx="3617272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В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Е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ТЕР 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53249" name="Object 1"/>
          <p:cNvGraphicFramePr>
            <a:graphicFrameLocks noChangeAspect="1"/>
          </p:cNvGraphicFramePr>
          <p:nvPr/>
        </p:nvGraphicFramePr>
        <p:xfrm>
          <a:off x="714348" y="0"/>
          <a:ext cx="7524771" cy="564357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252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14348" y="0"/>
                        <a:ext cx="7524771" cy="564357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214546" y="4643446"/>
            <a:ext cx="4600940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СУДА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0177" name="Object 1"/>
          <p:cNvGraphicFramePr>
            <a:graphicFrameLocks noChangeAspect="1"/>
          </p:cNvGraphicFramePr>
          <p:nvPr/>
        </p:nvGraphicFramePr>
        <p:xfrm>
          <a:off x="1357290" y="0"/>
          <a:ext cx="6477013" cy="485776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0180" name="Слайд" r:id="rId4" imgW="4570541" imgH="3427323" progId="PowerPoint.Slide.12">
                  <p:embed/>
                </p:oleObj>
              </mc:Choice>
              <mc:Fallback>
                <p:oleObj name="Слайд" r:id="rId4" imgW="4570541" imgH="3427323" progId="PowerPoint.Slide.12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57290" y="0"/>
                        <a:ext cx="6477013" cy="485776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017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785918" y="3929066"/>
            <a:ext cx="5274585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ДЕВ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ЧКА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28662" y="0"/>
            <a:ext cx="6786610" cy="478632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071670" y="4857760"/>
            <a:ext cx="4798494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Л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ДОНЬ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428728" y="0"/>
            <a:ext cx="5857916" cy="5000636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143108" y="4643446"/>
            <a:ext cx="4910704" cy="1569660"/>
          </a:xfrm>
          <a:prstGeom prst="rect">
            <a:avLst/>
          </a:prstGeom>
          <a:noFill/>
          <a:ln w="38100">
            <a:solidFill>
              <a:srgbClr val="0000CC"/>
            </a:solidFill>
            <a:prstDash val="sysDash"/>
          </a:ln>
        </p:spPr>
        <p:txBody>
          <a:bodyPr wrap="non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Т</a:t>
            </a:r>
            <a:r>
              <a:rPr lang="ru-RU" sz="9600" b="1" cap="all" dirty="0" smtClean="0">
                <a:ln/>
                <a:solidFill>
                  <a:srgbClr val="FF000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А</a:t>
            </a:r>
            <a:r>
              <a:rPr lang="ru-RU" sz="9600" b="1" cap="all" dirty="0" smtClean="0">
                <a:ln/>
                <a:solidFill>
                  <a:srgbClr val="0000CC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РЕЛКА</a:t>
            </a:r>
            <a:endParaRPr lang="ru-RU" sz="9600" b="1" cap="all" dirty="0">
              <a:ln/>
              <a:solidFill>
                <a:srgbClr val="0000CC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808</TotalTime>
  <Words>16</Words>
  <Application>Microsoft Office PowerPoint</Application>
  <PresentationFormat>Экран (4:3)</PresentationFormat>
  <Paragraphs>14</Paragraphs>
  <Slides>13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Тема Office</vt:lpstr>
      <vt:lpstr>Слайд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сашкин</dc:creator>
  <cp:lastModifiedBy>Наталья</cp:lastModifiedBy>
  <cp:revision>95</cp:revision>
  <dcterms:created xsi:type="dcterms:W3CDTF">2011-05-12T15:20:08Z</dcterms:created>
  <dcterms:modified xsi:type="dcterms:W3CDTF">2015-01-27T12:06:30Z</dcterms:modified>
</cp:coreProperties>
</file>