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56FF4-2B10-433F-A54D-9076F305A1E1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200E-70A6-45CB-9D98-A8408C25C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56FF4-2B10-433F-A54D-9076F305A1E1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200E-70A6-45CB-9D98-A8408C25C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56FF4-2B10-433F-A54D-9076F305A1E1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200E-70A6-45CB-9D98-A8408C25C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56FF4-2B10-433F-A54D-9076F305A1E1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200E-70A6-45CB-9D98-A8408C25C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56FF4-2B10-433F-A54D-9076F305A1E1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200E-70A6-45CB-9D98-A8408C25C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56FF4-2B10-433F-A54D-9076F305A1E1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200E-70A6-45CB-9D98-A8408C25C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56FF4-2B10-433F-A54D-9076F305A1E1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200E-70A6-45CB-9D98-A8408C25C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56FF4-2B10-433F-A54D-9076F305A1E1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200E-70A6-45CB-9D98-A8408C25C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56FF4-2B10-433F-A54D-9076F305A1E1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200E-70A6-45CB-9D98-A8408C25C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56FF4-2B10-433F-A54D-9076F305A1E1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200E-70A6-45CB-9D98-A8408C25C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56FF4-2B10-433F-A54D-9076F305A1E1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59C200E-70A6-45CB-9D98-A8408C25CF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556FF4-2B10-433F-A54D-9076F305A1E1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9C200E-70A6-45CB-9D98-A8408C25CF5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sz="5300" dirty="0" smtClean="0"/>
              <a:t>Приготовление воскресного завтрака для всей </a:t>
            </a:r>
            <a:r>
              <a:rPr lang="ru-RU" sz="5300" dirty="0" smtClean="0"/>
              <a:t>семьи»</a:t>
            </a:r>
            <a:endParaRPr lang="ru-RU" sz="5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Сорокиной </a:t>
            </a:r>
            <a:r>
              <a:rPr lang="ru-RU" dirty="0" smtClean="0"/>
              <a:t>Юлии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8.Выбор лучшего варианта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</a:t>
                      </a:r>
                      <a:r>
                        <a:rPr lang="ru-RU" baseline="0" dirty="0" smtClean="0"/>
                        <a:t> ответов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Салат из сырых овощей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Четыре</a:t>
                      </a:r>
                      <a:r>
                        <a:rPr lang="ru-RU" baseline="0" dirty="0" smtClean="0"/>
                        <a:t> человека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Яичница-глазунья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Горячие</a:t>
                      </a:r>
                      <a:r>
                        <a:rPr lang="ru-RU" baseline="0" dirty="0" smtClean="0"/>
                        <a:t> закрытые  бутерброды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Цветная скатерть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«Веер»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4282" y="5143512"/>
            <a:ext cx="892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u="sng" dirty="0" smtClean="0"/>
              <a:t>Решение: </a:t>
            </a:r>
            <a:r>
              <a:rPr lang="ru-RU" dirty="0" smtClean="0"/>
              <a:t>я </a:t>
            </a:r>
            <a:r>
              <a:rPr lang="ru-RU" dirty="0" smtClean="0"/>
              <a:t>буду готовить завтрак для четверых человек (</a:t>
            </a:r>
            <a:r>
              <a:rPr lang="ru-RU" dirty="0" smtClean="0"/>
              <a:t>мама, папа, сестра </a:t>
            </a:r>
            <a:r>
              <a:rPr lang="ru-RU" dirty="0" smtClean="0"/>
              <a:t>и </a:t>
            </a:r>
            <a:r>
              <a:rPr lang="ru-RU" dirty="0" smtClean="0"/>
              <a:t>я).  </a:t>
            </a:r>
            <a:endParaRPr lang="ru-RU" dirty="0" smtClean="0"/>
          </a:p>
          <a:p>
            <a:pPr algn="just"/>
            <a:r>
              <a:rPr lang="ru-RU" dirty="0" smtClean="0"/>
              <a:t>Конечно, я </a:t>
            </a:r>
            <a:r>
              <a:rPr lang="ru-RU" dirty="0" smtClean="0"/>
              <a:t>попрошу маму </a:t>
            </a:r>
            <a:r>
              <a:rPr lang="ru-RU" dirty="0" smtClean="0"/>
              <a:t>помочь. </a:t>
            </a:r>
            <a:r>
              <a:rPr lang="ru-RU" dirty="0" smtClean="0"/>
              <a:t>Меню </a:t>
            </a:r>
            <a:r>
              <a:rPr lang="ru-RU" dirty="0" smtClean="0"/>
              <a:t>завтрака: </a:t>
            </a:r>
            <a:r>
              <a:rPr lang="ru-RU" dirty="0" smtClean="0"/>
              <a:t>салат из сырых </a:t>
            </a:r>
            <a:r>
              <a:rPr lang="ru-RU" dirty="0" smtClean="0"/>
              <a:t>овощей, яичница-глазунья, </a:t>
            </a:r>
            <a:r>
              <a:rPr lang="ru-RU" dirty="0" smtClean="0"/>
              <a:t>горячие закрытые бутерброды </a:t>
            </a:r>
            <a:r>
              <a:rPr lang="ru-RU" dirty="0" smtClean="0"/>
              <a:t>и чай</a:t>
            </a:r>
            <a:r>
              <a:rPr lang="ru-RU" dirty="0" smtClean="0"/>
              <a:t>. Стол застелю цветной </a:t>
            </a:r>
            <a:r>
              <a:rPr lang="ru-RU" dirty="0" smtClean="0"/>
              <a:t>скатертью, салфетки </a:t>
            </a:r>
            <a:r>
              <a:rPr lang="ru-RU" dirty="0" smtClean="0"/>
              <a:t>сложу «веером».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9.Расчетная таблица продуктов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6389588"/>
              </p:ext>
            </p:extLst>
          </p:nvPr>
        </p:nvGraphicFramePr>
        <p:xfrm>
          <a:off x="539552" y="1340768"/>
          <a:ext cx="82296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040942">
                <a:tc>
                  <a:txBody>
                    <a:bodyPr/>
                    <a:lstStyle/>
                    <a:p>
                      <a:r>
                        <a:rPr lang="ru-RU" dirty="0" smtClean="0"/>
                        <a:t>Блюдо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Необходимые продукты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продуктов на одного человека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r>
                        <a:rPr lang="ru-RU" baseline="0" dirty="0" smtClean="0"/>
                        <a:t> продуктов на  четыре человека</a:t>
                      </a:r>
                      <a:endParaRPr lang="ru-RU" dirty="0"/>
                    </a:p>
                  </a:txBody>
                  <a:tcPr/>
                </a:tc>
              </a:tr>
              <a:tr h="1281160">
                <a:tc>
                  <a:txBody>
                    <a:bodyPr/>
                    <a:lstStyle/>
                    <a:p>
                      <a:r>
                        <a:rPr lang="ru-RU" dirty="0" smtClean="0"/>
                        <a:t>Салат из сырых овощей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Помидоры</a:t>
                      </a:r>
                    </a:p>
                    <a:p>
                      <a:r>
                        <a:rPr lang="ru-RU" dirty="0" smtClean="0"/>
                        <a:t>Огурцы</a:t>
                      </a:r>
                    </a:p>
                    <a:p>
                      <a:r>
                        <a:rPr lang="ru-RU" dirty="0" smtClean="0"/>
                        <a:t>Зелень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r>
                        <a:rPr lang="ru-RU" baseline="0" dirty="0" smtClean="0"/>
                        <a:t>Сметана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шт.</a:t>
                      </a:r>
                    </a:p>
                    <a:p>
                      <a:r>
                        <a:rPr lang="ru-RU" dirty="0" smtClean="0"/>
                        <a:t>1 шт.</a:t>
                      </a:r>
                    </a:p>
                    <a:p>
                      <a:r>
                        <a:rPr lang="ru-RU" dirty="0" smtClean="0"/>
                        <a:t>50г.</a:t>
                      </a:r>
                    </a:p>
                    <a:p>
                      <a:r>
                        <a:rPr lang="ru-RU" dirty="0" smtClean="0"/>
                        <a:t>50г.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4шт.</a:t>
                      </a:r>
                    </a:p>
                    <a:p>
                      <a:r>
                        <a:rPr lang="ru-RU" dirty="0" smtClean="0"/>
                        <a:t>4шт</a:t>
                      </a:r>
                    </a:p>
                    <a:p>
                      <a:r>
                        <a:rPr lang="ru-RU" dirty="0" smtClean="0"/>
                        <a:t>250г.</a:t>
                      </a:r>
                    </a:p>
                    <a:p>
                      <a:r>
                        <a:rPr lang="ru-RU" dirty="0" smtClean="0"/>
                        <a:t>250г.</a:t>
                      </a:r>
                    </a:p>
                  </a:txBody>
                  <a:tcPr/>
                </a:tc>
              </a:tr>
              <a:tr h="560507">
                <a:tc>
                  <a:txBody>
                    <a:bodyPr/>
                    <a:lstStyle/>
                    <a:p>
                      <a:r>
                        <a:rPr lang="ru-RU" dirty="0" smtClean="0"/>
                        <a:t>Яичница-глазунья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Яйцо </a:t>
                      </a:r>
                    </a:p>
                    <a:p>
                      <a:r>
                        <a:rPr lang="ru-RU" dirty="0" smtClean="0"/>
                        <a:t>Масло сливочное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1шт.</a:t>
                      </a:r>
                    </a:p>
                    <a:p>
                      <a:r>
                        <a:rPr lang="ru-RU" dirty="0" smtClean="0"/>
                        <a:t>20г.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4шт.</a:t>
                      </a:r>
                    </a:p>
                    <a:p>
                      <a:r>
                        <a:rPr lang="ru-RU" dirty="0" smtClean="0"/>
                        <a:t>50г.</a:t>
                      </a:r>
                      <a:endParaRPr lang="ru-RU" dirty="0"/>
                    </a:p>
                  </a:txBody>
                  <a:tcPr/>
                </a:tc>
              </a:tr>
              <a:tr h="1040942">
                <a:tc>
                  <a:txBody>
                    <a:bodyPr/>
                    <a:lstStyle/>
                    <a:p>
                      <a:r>
                        <a:rPr lang="ru-RU" dirty="0" smtClean="0"/>
                        <a:t>Горячий закрытый бутерброд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Хлеб</a:t>
                      </a:r>
                    </a:p>
                    <a:p>
                      <a:r>
                        <a:rPr lang="ru-RU" dirty="0" smtClean="0"/>
                        <a:t>Колбаса</a:t>
                      </a:r>
                    </a:p>
                    <a:p>
                      <a:r>
                        <a:rPr lang="ru-RU" dirty="0" smtClean="0"/>
                        <a:t>Сыр</a:t>
                      </a:r>
                    </a:p>
                    <a:p>
                      <a:r>
                        <a:rPr lang="ru-RU" dirty="0" smtClean="0"/>
                        <a:t>Томатная</a:t>
                      </a:r>
                      <a:r>
                        <a:rPr lang="ru-RU" baseline="0" dirty="0" smtClean="0"/>
                        <a:t> паста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2ломтика</a:t>
                      </a:r>
                    </a:p>
                    <a:p>
                      <a:r>
                        <a:rPr lang="ru-RU" dirty="0" smtClean="0"/>
                        <a:t>30г</a:t>
                      </a:r>
                    </a:p>
                    <a:p>
                      <a:r>
                        <a:rPr lang="ru-RU" dirty="0" smtClean="0"/>
                        <a:t>30г</a:t>
                      </a:r>
                    </a:p>
                    <a:p>
                      <a:r>
                        <a:rPr lang="ru-RU" dirty="0" smtClean="0"/>
                        <a:t>10г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ломтиков</a:t>
                      </a:r>
                    </a:p>
                    <a:p>
                      <a:r>
                        <a:rPr lang="ru-RU" dirty="0" smtClean="0"/>
                        <a:t>150г </a:t>
                      </a:r>
                    </a:p>
                    <a:p>
                      <a:r>
                        <a:rPr lang="ru-RU" dirty="0" smtClean="0"/>
                        <a:t>150г</a:t>
                      </a:r>
                    </a:p>
                    <a:p>
                      <a:r>
                        <a:rPr lang="ru-RU" dirty="0" smtClean="0"/>
                        <a:t>50г</a:t>
                      </a:r>
                    </a:p>
                  </a:txBody>
                  <a:tcPr/>
                </a:tc>
              </a:tr>
              <a:tr h="560507">
                <a:tc>
                  <a:txBody>
                    <a:bodyPr/>
                    <a:lstStyle/>
                    <a:p>
                      <a:r>
                        <a:rPr lang="ru-RU" dirty="0" smtClean="0"/>
                        <a:t>Чай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Заварка</a:t>
                      </a:r>
                    </a:p>
                    <a:p>
                      <a:r>
                        <a:rPr lang="ru-RU" dirty="0" smtClean="0"/>
                        <a:t>Сахар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5г</a:t>
                      </a:r>
                    </a:p>
                    <a:p>
                      <a:r>
                        <a:rPr lang="ru-RU" dirty="0" smtClean="0"/>
                        <a:t>30г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25г</a:t>
                      </a:r>
                    </a:p>
                    <a:p>
                      <a:r>
                        <a:rPr lang="ru-RU" dirty="0" smtClean="0"/>
                        <a:t>150г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10.Самооценка и оценка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Мне кажется завтрак получился полезным  и </a:t>
            </a:r>
            <a:r>
              <a:rPr lang="ru-RU" dirty="0" smtClean="0"/>
              <a:t>сытным. Проект </a:t>
            </a:r>
            <a:r>
              <a:rPr lang="ru-RU" dirty="0" smtClean="0"/>
              <a:t>очень понравился моим родным. </a:t>
            </a:r>
            <a:r>
              <a:rPr lang="ru-RU" dirty="0" smtClean="0"/>
              <a:t>Работая </a:t>
            </a:r>
            <a:r>
              <a:rPr lang="ru-RU" dirty="0" smtClean="0"/>
              <a:t>над проектом, я провела  </a:t>
            </a:r>
            <a:r>
              <a:rPr lang="ru-RU" dirty="0" smtClean="0"/>
              <a:t>исследование: </a:t>
            </a:r>
            <a:r>
              <a:rPr lang="ru-RU" dirty="0" smtClean="0"/>
              <a:t>узнала из учебника технологии </a:t>
            </a:r>
            <a:r>
              <a:rPr lang="ru-RU" dirty="0" smtClean="0"/>
              <a:t>, </a:t>
            </a:r>
            <a:r>
              <a:rPr lang="ru-RU" dirty="0" smtClean="0"/>
              <a:t>книг по </a:t>
            </a:r>
            <a:r>
              <a:rPr lang="ru-RU" dirty="0" smtClean="0"/>
              <a:t>кулинарии и </a:t>
            </a:r>
            <a:r>
              <a:rPr lang="ru-RU" dirty="0" smtClean="0"/>
              <a:t>Интернета, из каких блюд может состоять завтрак, как украшают и сервируют стол к завтраку, выяснила предпочтение каждого участника завтрака. Готовить мне понравилось, поэтому, возможно, буду учиться на повара.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11. Источники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Учебник «Технология. Технологии ведения дома» для учащихся </a:t>
            </a:r>
            <a:r>
              <a:rPr lang="ru-RU" dirty="0" smtClean="0"/>
              <a:t>5 класса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Интернет ресурсы.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5400" dirty="0" smtClean="0"/>
              <a:t>Спасибо за </a:t>
            </a:r>
            <a:r>
              <a:rPr lang="ru-RU" sz="5400" dirty="0" smtClean="0"/>
              <a:t>внимание!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1.Проблемная ситуация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После установки мебели и оборудования на нашей новой </a:t>
            </a:r>
            <a:r>
              <a:rPr lang="ru-RU" sz="3600" dirty="0" smtClean="0"/>
              <a:t>кухне мы </a:t>
            </a:r>
            <a:r>
              <a:rPr lang="ru-RU" sz="3600" dirty="0" smtClean="0"/>
              <a:t>устроим семейный праздничный завтрак. Вот здесь и пригодятся мои кулинарные умения. Что </a:t>
            </a:r>
            <a:r>
              <a:rPr lang="ru-RU" sz="3600" dirty="0" smtClean="0"/>
              <a:t>же приготовить </a:t>
            </a:r>
            <a:r>
              <a:rPr lang="ru-RU" sz="3600" dirty="0" smtClean="0"/>
              <a:t>на завтрак, как сервировать стол?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2.Цель проекта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Устроить семейный воскресный завтрак на новой кухне .</a:t>
            </a:r>
          </a:p>
          <a:p>
            <a:pPr>
              <a:buNone/>
            </a:pPr>
            <a:r>
              <a:rPr lang="ru-RU" dirty="0" smtClean="0"/>
              <a:t>Задачи :</a:t>
            </a:r>
          </a:p>
          <a:p>
            <a:pPr>
              <a:buNone/>
            </a:pPr>
            <a:r>
              <a:rPr lang="ru-RU" dirty="0" smtClean="0"/>
              <a:t>1.Разработать меню завтрака.</a:t>
            </a:r>
          </a:p>
          <a:p>
            <a:pPr>
              <a:buNone/>
            </a:pPr>
            <a:r>
              <a:rPr lang="ru-RU" dirty="0" smtClean="0"/>
              <a:t>2.Приготовить завтрак из блюд ,которые научилась готовить на уроках кулинарии ,или аналогичные им .</a:t>
            </a:r>
          </a:p>
          <a:p>
            <a:pPr>
              <a:buNone/>
            </a:pPr>
            <a:r>
              <a:rPr lang="ru-RU" dirty="0" smtClean="0"/>
              <a:t>3.Сервировать стол для завтрака.</a:t>
            </a:r>
          </a:p>
          <a:p>
            <a:pPr>
              <a:buNone/>
            </a:pPr>
            <a:r>
              <a:rPr lang="ru-RU" dirty="0" smtClean="0"/>
              <a:t>4.Сложить красиво салфетки .</a:t>
            </a:r>
          </a:p>
          <a:p>
            <a:pPr>
              <a:buNone/>
            </a:pPr>
            <a:r>
              <a:rPr lang="ru-RU" dirty="0" smtClean="0"/>
              <a:t>5.Украсить стол цветами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3.Исследование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1.Какой буду делать </a:t>
            </a:r>
            <a:r>
              <a:rPr lang="ru-RU" dirty="0" smtClean="0"/>
              <a:t>салат?</a:t>
            </a:r>
            <a:endParaRPr lang="ru-RU" dirty="0"/>
          </a:p>
        </p:txBody>
      </p:sp>
      <p:pic>
        <p:nvPicPr>
          <p:cNvPr id="4" name="Рисунок 3" descr="скачанные файл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3" y="2786058"/>
            <a:ext cx="2297318" cy="1528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85720" y="442913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Из фруктов </a:t>
            </a:r>
          </a:p>
        </p:txBody>
      </p:sp>
      <p:pic>
        <p:nvPicPr>
          <p:cNvPr id="6" name="Рисунок 5" descr="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2643182"/>
            <a:ext cx="2324099" cy="1500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643670" y="435769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 сырых овощей</a:t>
            </a:r>
            <a:endParaRPr lang="ru-RU" dirty="0"/>
          </a:p>
        </p:txBody>
      </p:sp>
      <p:pic>
        <p:nvPicPr>
          <p:cNvPr id="8" name="Рисунок 7" descr="84109956_c8bc2afe9172-400x3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1" y="2696740"/>
            <a:ext cx="2214578" cy="16609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43240" y="4429132"/>
            <a:ext cx="2508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 вареных овощей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528638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салат </a:t>
            </a:r>
            <a:r>
              <a:rPr lang="ru-RU" dirty="0" smtClean="0"/>
              <a:t>из сырых овощей.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8596" y="5786454"/>
            <a:ext cx="3639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2.Кто будет завтракать?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42910" y="6215082"/>
            <a:ext cx="3281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мама, папа, </a:t>
            </a:r>
            <a:r>
              <a:rPr lang="ru-RU" dirty="0" smtClean="0"/>
              <a:t>сестра и 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4036" y="1196752"/>
            <a:ext cx="8229600" cy="4389120"/>
          </a:xfrm>
        </p:spPr>
        <p:txBody>
          <a:bodyPr/>
          <a:lstStyle/>
          <a:p>
            <a:r>
              <a:rPr lang="ru-RU" dirty="0" smtClean="0"/>
              <a:t>З. Какое буду готовить блюдо из </a:t>
            </a:r>
            <a:r>
              <a:rPr lang="ru-RU" dirty="0" smtClean="0"/>
              <a:t>яиц?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omlet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453128"/>
            <a:ext cx="1928826" cy="14749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000504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</a:t>
            </a:r>
            <a:r>
              <a:rPr lang="ru-RU" dirty="0" smtClean="0"/>
              <a:t>млет</a:t>
            </a:r>
            <a:endParaRPr lang="ru-RU" dirty="0"/>
          </a:p>
        </p:txBody>
      </p:sp>
      <p:pic>
        <p:nvPicPr>
          <p:cNvPr id="6" name="Рисунок 5" descr="1305061708_971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2428868"/>
            <a:ext cx="2600385" cy="16954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86512" y="4214818"/>
            <a:ext cx="2571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Яичница с гарниром </a:t>
            </a:r>
            <a:endParaRPr lang="ru-RU" dirty="0"/>
          </a:p>
        </p:txBody>
      </p:sp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2500306"/>
            <a:ext cx="2214578" cy="15478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28926" y="407194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Яйцо в мешочек</a:t>
            </a:r>
            <a:endParaRPr lang="ru-RU" dirty="0"/>
          </a:p>
        </p:txBody>
      </p:sp>
      <p:pic>
        <p:nvPicPr>
          <p:cNvPr id="10" name="Рисунок 9" descr="10_117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547" y="4500570"/>
            <a:ext cx="1928794" cy="12322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511" y="5857892"/>
            <a:ext cx="2041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Яйцо вкрутую</a:t>
            </a:r>
            <a:endParaRPr lang="ru-RU" dirty="0"/>
          </a:p>
        </p:txBody>
      </p:sp>
      <p:pic>
        <p:nvPicPr>
          <p:cNvPr id="13" name="Рисунок 12" descr="скачанные файлы (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488" y="4429132"/>
            <a:ext cx="2286016" cy="142876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786050" y="585789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Яйцо всмятку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6357958"/>
            <a:ext cx="335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Яичницу-глазунью</a:t>
            </a:r>
            <a:endParaRPr lang="ru-RU" dirty="0"/>
          </a:p>
        </p:txBody>
      </p:sp>
      <p:pic>
        <p:nvPicPr>
          <p:cNvPr id="17" name="Рисунок 16" descr="глазунья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6512" y="4572008"/>
            <a:ext cx="2357454" cy="135732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286512" y="600076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Яичница-глазунья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8229600" cy="4389120"/>
          </a:xfrm>
        </p:spPr>
        <p:txBody>
          <a:bodyPr/>
          <a:lstStyle/>
          <a:p>
            <a:r>
              <a:rPr lang="ru-RU" dirty="0" smtClean="0"/>
              <a:t>Какой приготовлю напиток?</a:t>
            </a:r>
            <a:endParaRPr lang="ru-RU" dirty="0"/>
          </a:p>
        </p:txBody>
      </p:sp>
      <p:pic>
        <p:nvPicPr>
          <p:cNvPr id="4" name="Рисунок 3" descr="скачанные файлы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714620"/>
            <a:ext cx="2619375" cy="17430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450057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Чай</a:t>
            </a:r>
            <a:endParaRPr lang="ru-RU" dirty="0"/>
          </a:p>
        </p:txBody>
      </p:sp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2643182"/>
            <a:ext cx="2619375" cy="17430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57554" y="442913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Кофе</a:t>
            </a:r>
            <a:endParaRPr lang="ru-RU" dirty="0"/>
          </a:p>
        </p:txBody>
      </p:sp>
      <p:pic>
        <p:nvPicPr>
          <p:cNvPr id="8" name="Рисунок 7" descr="goryachee_kakao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2571744"/>
            <a:ext cx="2786082" cy="17859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15074" y="442913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Какао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571501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</a:t>
            </a:r>
            <a:r>
              <a:rPr lang="ru-RU" dirty="0" smtClean="0"/>
              <a:t>Чай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0246" y="1498651"/>
            <a:ext cx="8229600" cy="4389120"/>
          </a:xfrm>
        </p:spPr>
        <p:txBody>
          <a:bodyPr/>
          <a:lstStyle/>
          <a:p>
            <a:r>
              <a:rPr lang="ru-RU" dirty="0" smtClean="0"/>
              <a:t> Какие сделаю бутерброды?</a:t>
            </a:r>
          </a:p>
        </p:txBody>
      </p:sp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357430"/>
            <a:ext cx="2285984" cy="15716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407194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Канапе </a:t>
            </a:r>
            <a:endParaRPr lang="ru-RU" dirty="0"/>
          </a:p>
        </p:txBody>
      </p:sp>
      <p:pic>
        <p:nvPicPr>
          <p:cNvPr id="6" name="Рисунок 5" descr="picture-2436-250x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78" y="2357430"/>
            <a:ext cx="2143140" cy="16430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88224" y="3929066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Холодный закрытый</a:t>
            </a:r>
            <a:endParaRPr lang="ru-RU" dirty="0"/>
          </a:p>
        </p:txBody>
      </p:sp>
      <p:pic>
        <p:nvPicPr>
          <p:cNvPr id="8" name="Рисунок 7" descr="скачанные файлы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2428868"/>
            <a:ext cx="2571768" cy="15001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14678" y="400050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Горячий закрытый</a:t>
            </a:r>
            <a:endParaRPr lang="ru-RU" dirty="0"/>
          </a:p>
        </p:txBody>
      </p:sp>
      <p:pic>
        <p:nvPicPr>
          <p:cNvPr id="10" name="Рисунок 9" descr="скачанные файлы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4429132"/>
            <a:ext cx="2285984" cy="14287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6000769"/>
            <a:ext cx="257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Горячий открытый</a:t>
            </a:r>
            <a:endParaRPr lang="ru-RU" dirty="0"/>
          </a:p>
        </p:txBody>
      </p:sp>
      <p:pic>
        <p:nvPicPr>
          <p:cNvPr id="12" name="Рисунок 11" descr="скачанные файлы (5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678" y="4500570"/>
            <a:ext cx="1857388" cy="150019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28992" y="607220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Гренки </a:t>
            </a:r>
            <a:endParaRPr lang="ru-RU" dirty="0"/>
          </a:p>
        </p:txBody>
      </p:sp>
      <p:pic>
        <p:nvPicPr>
          <p:cNvPr id="14" name="Рисунок 13" descr="images (3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16" y="4643446"/>
            <a:ext cx="2000265" cy="142876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715140" y="6215082"/>
            <a:ext cx="2428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Холодный открытый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2540" y="1540210"/>
            <a:ext cx="8229600" cy="4389120"/>
          </a:xfrm>
        </p:spPr>
        <p:txBody>
          <a:bodyPr/>
          <a:lstStyle/>
          <a:p>
            <a:r>
              <a:rPr lang="ru-RU" dirty="0" smtClean="0"/>
              <a:t> Какой скатертью накрою </a:t>
            </a:r>
            <a:r>
              <a:rPr lang="ru-RU" dirty="0" smtClean="0"/>
              <a:t>стол?</a:t>
            </a:r>
            <a:endParaRPr lang="ru-RU" dirty="0"/>
          </a:p>
        </p:txBody>
      </p:sp>
      <p:pic>
        <p:nvPicPr>
          <p:cNvPr id="4" name="Рисунок 3" descr="images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643182"/>
            <a:ext cx="2071670" cy="1571637"/>
          </a:xfrm>
          <a:prstGeom prst="rect">
            <a:avLst/>
          </a:prstGeom>
        </p:spPr>
      </p:pic>
      <p:pic>
        <p:nvPicPr>
          <p:cNvPr id="5" name="Рисунок 4" descr="скачанные файлы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2643182"/>
            <a:ext cx="2590800" cy="1571636"/>
          </a:xfrm>
          <a:prstGeom prst="rect">
            <a:avLst/>
          </a:prstGeom>
        </p:spPr>
      </p:pic>
      <p:pic>
        <p:nvPicPr>
          <p:cNvPr id="6" name="Рисунок 5" descr="скачанные файлы (7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2643182"/>
            <a:ext cx="2324099" cy="16335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286256"/>
            <a:ext cx="2143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Гладкокрашеная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435769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Белая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72264" y="442913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Цветная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9512" y="5296438"/>
            <a:ext cx="8929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цветной, потому </a:t>
            </a:r>
            <a:r>
              <a:rPr lang="ru-RU" dirty="0" smtClean="0"/>
              <a:t>что она </a:t>
            </a:r>
            <a:r>
              <a:rPr lang="ru-RU" dirty="0" smtClean="0"/>
              <a:t>практичная, </a:t>
            </a:r>
            <a:r>
              <a:rPr lang="ru-RU" dirty="0" smtClean="0"/>
              <a:t>поднимает настроение и хорошо сочетается  с нашей посудой.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9" y="1591630"/>
            <a:ext cx="8229600" cy="4389120"/>
          </a:xfrm>
        </p:spPr>
        <p:txBody>
          <a:bodyPr/>
          <a:lstStyle/>
          <a:p>
            <a:r>
              <a:rPr lang="ru-RU" dirty="0" smtClean="0"/>
              <a:t> Как сложу </a:t>
            </a:r>
            <a:r>
              <a:rPr lang="ru-RU" dirty="0" smtClean="0"/>
              <a:t>салфетки?</a:t>
            </a:r>
            <a:endParaRPr lang="ru-RU" dirty="0"/>
          </a:p>
        </p:txBody>
      </p:sp>
      <p:pic>
        <p:nvPicPr>
          <p:cNvPr id="4" name="Рисунок 3" descr="svecha-salfetka9-197x3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9" y="2643182"/>
            <a:ext cx="1428760" cy="2286016"/>
          </a:xfrm>
          <a:prstGeom prst="rect">
            <a:avLst/>
          </a:prstGeom>
        </p:spPr>
      </p:pic>
      <p:pic>
        <p:nvPicPr>
          <p:cNvPr id="5" name="Рисунок 4" descr="скачанные файлы (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2786058"/>
            <a:ext cx="2466975" cy="1847850"/>
          </a:xfrm>
          <a:prstGeom prst="rect">
            <a:avLst/>
          </a:prstGeom>
        </p:spPr>
      </p:pic>
      <p:pic>
        <p:nvPicPr>
          <p:cNvPr id="6" name="Рисунок 5" descr="скачанные файлы (9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2357430"/>
            <a:ext cx="1933575" cy="23717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20" y="5000636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Свеча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7488" y="485776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Веер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43636" y="485776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Лилия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260</TotalTime>
  <Words>472</Words>
  <Application>Microsoft Office PowerPoint</Application>
  <PresentationFormat>Экран (4:3)</PresentationFormat>
  <Paragraphs>125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«Приготовление воскресного завтрака для всей семьи»</vt:lpstr>
      <vt:lpstr>1.Проблемная ситуация </vt:lpstr>
      <vt:lpstr>2.Цель проекта </vt:lpstr>
      <vt:lpstr>3.Исследование </vt:lpstr>
      <vt:lpstr>Презентация PowerPoint</vt:lpstr>
      <vt:lpstr>4</vt:lpstr>
      <vt:lpstr>5</vt:lpstr>
      <vt:lpstr>6</vt:lpstr>
      <vt:lpstr>7</vt:lpstr>
      <vt:lpstr>  8.Выбор лучшего варианта</vt:lpstr>
      <vt:lpstr> 9.Расчетная таблица продуктов</vt:lpstr>
      <vt:lpstr> 10.Самооценка и оценка</vt:lpstr>
      <vt:lpstr>   11. Источники информации</vt:lpstr>
      <vt:lpstr>12.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«Приготовление воскресного завтрака для всей семьи »</dc:title>
  <dc:creator>user</dc:creator>
  <cp:lastModifiedBy>user</cp:lastModifiedBy>
  <cp:revision>20</cp:revision>
  <dcterms:created xsi:type="dcterms:W3CDTF">2015-01-13T13:28:17Z</dcterms:created>
  <dcterms:modified xsi:type="dcterms:W3CDTF">2015-01-27T10:09:00Z</dcterms:modified>
</cp:coreProperties>
</file>