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8564F-D853-4BCD-A612-D8D757267E9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1B76-6990-4E08-8C03-83CDC1F35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571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8564F-D853-4BCD-A612-D8D757267E9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1B76-6990-4E08-8C03-83CDC1F35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68170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8564F-D853-4BCD-A612-D8D757267E9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1B76-6990-4E08-8C03-83CDC1F35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866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8564F-D853-4BCD-A612-D8D757267E9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1B76-6990-4E08-8C03-83CDC1F35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4394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8564F-D853-4BCD-A612-D8D757267E9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1B76-6990-4E08-8C03-83CDC1F35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789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8564F-D853-4BCD-A612-D8D757267E9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1B76-6990-4E08-8C03-83CDC1F35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34094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8564F-D853-4BCD-A612-D8D757267E9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1B76-6990-4E08-8C03-83CDC1F35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98984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8564F-D853-4BCD-A612-D8D757267E9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1B76-6990-4E08-8C03-83CDC1F35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77913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8564F-D853-4BCD-A612-D8D757267E9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1B76-6990-4E08-8C03-83CDC1F35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222283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8564F-D853-4BCD-A612-D8D757267E9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1B76-6990-4E08-8C03-83CDC1F35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415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8564F-D853-4BCD-A612-D8D757267E9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5A1B76-6990-4E08-8C03-83CDC1F35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02303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8564F-D853-4BCD-A612-D8D757267E9A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5A1B76-6990-4E08-8C03-83CDC1F35C2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9902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8800" b="1" dirty="0" smtClean="0"/>
              <a:t>Вода на Земле</a:t>
            </a:r>
            <a:r>
              <a:rPr lang="ru-RU" sz="6000" b="1" dirty="0" smtClean="0"/>
              <a:t>.</a:t>
            </a:r>
            <a:endParaRPr lang="ru-RU" sz="60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r"/>
            <a:r>
              <a:rPr lang="ru-RU" sz="4800" smtClean="0">
                <a:solidFill>
                  <a:schemeClr val="tx1"/>
                </a:solidFill>
              </a:rPr>
              <a:t>Подготовила  воспитатель</a:t>
            </a:r>
          </a:p>
          <a:p>
            <a:pPr algn="r"/>
            <a:r>
              <a:rPr lang="ru-RU" sz="4800" smtClean="0">
                <a:solidFill>
                  <a:schemeClr val="tx1"/>
                </a:solidFill>
              </a:rPr>
              <a:t>Соколова </a:t>
            </a:r>
            <a:r>
              <a:rPr lang="ru-RU" sz="4800" dirty="0" smtClean="0">
                <a:solidFill>
                  <a:schemeClr val="tx1"/>
                </a:solidFill>
              </a:rPr>
              <a:t>Н.С.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73786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0" lang="ru-RU" altLang="ru-RU" sz="7200" b="1" i="0" u="none" strike="noStrike" kern="0" cap="none" spc="0" normalizeH="0" baseline="0" noProof="0" dirty="0" smtClean="0">
                <a:ln>
                  <a:noFill/>
                </a:ln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</a:rPr>
              <a:t>Гидросфера.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Вода на Земле находится в трёх состояниях: жидком, твёрдом (лёд, снег) и газообразном (водянистый пар).</a:t>
            </a:r>
          </a:p>
          <a:p>
            <a:r>
              <a:rPr lang="ru-RU" dirty="0" smtClean="0"/>
              <a:t>  На земной поверхности больше всего жидкой воды, значительно меньше – льда, снега и водяного пара. На нашей планете нет такого места, где совсем не было бы воды. Даже в самой жаркой пустыне воздух содержит некоторое количество водяного пара.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2371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smtClean="0"/>
              <a:t>Гидросфера.</a:t>
            </a:r>
            <a:endParaRPr lang="ru-RU" sz="6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¾ всей поверхности нашей планеты покрыто водой. Моря и океаны, реки и озера, родники и колодцы, болота и ледники, тучи и пар – все это составные части водной оболочки Земли, которая называется </a:t>
            </a:r>
            <a:r>
              <a:rPr lang="ru-RU" b="1" dirty="0" smtClean="0">
                <a:solidFill>
                  <a:srgbClr val="002060"/>
                </a:solidFill>
              </a:rPr>
              <a:t>гидросферой.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817447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8022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/>
              <a:t>Три основных составляющих гидросферы</a:t>
            </a:r>
            <a:endParaRPr lang="ru-RU" sz="3600" b="1" dirty="0"/>
          </a:p>
        </p:txBody>
      </p:sp>
      <p:cxnSp>
        <p:nvCxnSpPr>
          <p:cNvPr id="4" name="Прямая со стрелкой 3"/>
          <p:cNvCxnSpPr/>
          <p:nvPr/>
        </p:nvCxnSpPr>
        <p:spPr>
          <a:xfrm flipH="1">
            <a:off x="1620296" y="1700808"/>
            <a:ext cx="108012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>
            <a:off x="4499992" y="1700808"/>
            <a:ext cx="0" cy="122413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6588224" y="1700808"/>
            <a:ext cx="720080" cy="108012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ый прямоугольник 11"/>
          <p:cNvSpPr/>
          <p:nvPr/>
        </p:nvSpPr>
        <p:spPr>
          <a:xfrm>
            <a:off x="467544" y="3501008"/>
            <a:ext cx="2016224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Мировой океан</a:t>
            </a:r>
          </a:p>
          <a:p>
            <a:pPr algn="ctr"/>
            <a:r>
              <a:rPr lang="ru-RU" dirty="0" smtClean="0"/>
              <a:t>Свыше 96%</a:t>
            </a:r>
            <a:endParaRPr lang="ru-RU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419872" y="3526904"/>
            <a:ext cx="2304256" cy="14142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Воды суши</a:t>
            </a:r>
            <a:endParaRPr lang="ru-RU" dirty="0"/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300192" y="3501008"/>
            <a:ext cx="2304256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Вода в атмосфере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309801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42795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439696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858078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7200" b="1" dirty="0" smtClean="0"/>
              <a:t>Вывод:</a:t>
            </a:r>
            <a:endParaRPr lang="ru-RU" sz="72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/>
              <a:t>Жизнь человека, животных и растений невозможна без </a:t>
            </a:r>
            <a:r>
              <a:rPr lang="ru-RU" sz="5400" smtClean="0"/>
              <a:t>воды!</a:t>
            </a:r>
            <a:endParaRPr lang="ru-RU" sz="5400" dirty="0" smtClean="0"/>
          </a:p>
          <a:p>
            <a:r>
              <a:rPr kumimoji="0" lang="ru-RU" altLang="ru-RU" sz="7200" b="1" i="0" u="sng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Times New Roman" pitchFamily="18" charset="0"/>
                <a:ea typeface="+mj-ea"/>
                <a:cs typeface="+mj-cs"/>
              </a:rPr>
              <a:t>Берегите воду!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34111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149</Words>
  <Application>Microsoft Office PowerPoint</Application>
  <PresentationFormat>Экран (4:3)</PresentationFormat>
  <Paragraphs>16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Вода на Земле.</vt:lpstr>
      <vt:lpstr>Гидросфера.</vt:lpstr>
      <vt:lpstr>Гидросфера.</vt:lpstr>
      <vt:lpstr>Презентация PowerPoint</vt:lpstr>
      <vt:lpstr>Три основных составляющих гидросферы</vt:lpstr>
      <vt:lpstr>Презентация PowerPoint</vt:lpstr>
      <vt:lpstr>Презентация PowerPoint</vt:lpstr>
      <vt:lpstr>Презентация PowerPoint</vt:lpstr>
      <vt:lpstr>Вывод:</vt:lpstr>
    </vt:vector>
  </TitlesOfParts>
  <Company>DG Win&amp;Soft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 на Земле.</dc:title>
  <dc:creator>Наталья</dc:creator>
  <cp:lastModifiedBy>Наталья</cp:lastModifiedBy>
  <cp:revision>7</cp:revision>
  <dcterms:created xsi:type="dcterms:W3CDTF">2015-01-13T18:43:38Z</dcterms:created>
  <dcterms:modified xsi:type="dcterms:W3CDTF">2015-01-27T11:52:58Z</dcterms:modified>
</cp:coreProperties>
</file>