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5" r:id="rId5"/>
    <p:sldId id="269" r:id="rId6"/>
    <p:sldId id="274" r:id="rId7"/>
    <p:sldId id="263" r:id="rId8"/>
    <p:sldId id="260" r:id="rId9"/>
    <p:sldId id="261" r:id="rId10"/>
    <p:sldId id="270" r:id="rId11"/>
    <p:sldId id="262" r:id="rId12"/>
    <p:sldId id="271" r:id="rId13"/>
    <p:sldId id="268" r:id="rId14"/>
    <p:sldId id="264" r:id="rId15"/>
    <p:sldId id="265" r:id="rId16"/>
    <p:sldId id="266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5" autoAdjust="0"/>
    <p:restoredTop sz="94660"/>
  </p:normalViewPr>
  <p:slideViewPr>
    <p:cSldViewPr>
      <p:cViewPr varScale="1">
        <p:scale>
          <a:sx n="108" d="100"/>
          <a:sy n="108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2B9A7DD-BD66-41B2-911E-55C68AD9A07F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E50E319-9D91-42DE-B670-04C23C838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F235C-4AAD-4A4D-BE89-9AB051AFEB2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9298F-EAC7-4E11-8E5F-A62919927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A15C6-DBA5-4ABE-AF3B-DA780485380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1D157-3302-445E-9375-58B32FD33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BE7AC-FD8B-40FC-BED9-4AC6184A850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A2400-BDD6-4C5E-AE99-BA54D1018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E64E7A-26AC-4B50-A5ED-EF731D493B49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0DDD94-0828-4348-98C1-454389D22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CE47B9-D55E-4056-9C5D-E7D74155C210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2638AB-A18E-4D37-82F4-764ED887B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34254D-1E7C-4014-9948-5FB1B5A9E0F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31CE34-6A24-48AF-8357-22B764267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FBDBB2-FA63-4E46-B542-E51568FC99E6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06C4AD-7124-42ED-A102-3446B2593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7C23A-D249-4DC3-BA94-8CB5EA583F1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54B0-AE97-45E3-84B6-46BF5F6A7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26113F-56EC-4AA1-9E22-8AA4F3B96E9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3CC7-8ABB-4251-8C53-7566FF231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E1954F4-17A5-4B81-A0A7-10D88E9FCDF5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17D36E5-53AD-4EA6-867B-539200E28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58538D0-12B5-4F6A-B7A2-834D07DEC7A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167F1A6-803C-4E02-8A74-4C27AE281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ambria" pitchFamily="18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2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43852" cy="414340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Voyage imaginaire en Alsace,organisé par des élèves de 8b de l’école </a:t>
            </a:r>
            <a:br>
              <a:rPr lang="en-US" dirty="0" smtClean="0"/>
            </a:br>
            <a:r>
              <a:rPr lang="ru-RU" dirty="0" smtClean="0"/>
              <a:t>№</a:t>
            </a:r>
            <a:r>
              <a:rPr lang="fr-FR" dirty="0" smtClean="0"/>
              <a:t> 485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350" y="3033710"/>
            <a:ext cx="9144000" cy="150019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accent2">
                    <a:lumMod val="50000"/>
                  </a:schemeClr>
                </a:solidFill>
              </a:rPr>
              <a:t>Colmar -est une ville pitoresque et</a:t>
            </a:r>
            <a:br>
              <a:rPr lang="fr-FR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fr-FR" sz="40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exellante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530" name="AutoShape 2" descr="data:image/jpeg;base64,/9j/4AAQSkZJRgABAQAAAQABAAD/2wCEAAkGBhQSERUUExQVFBQVGBgaFBcVFxcUFRUYFRcVFxcXFRQXHCYeGBkjGRgXHy8gIycpLCwsFh4xNTAqNSYrLCkBCQoKDgwOGg8PGiwkHyUvLyw0Ki0pLCwsLCwsLCwsLCwsLCwsLCwsLCwsLCwpLCwsKSwsLCksLCwsLCwsLCwpLP/AABEIAMIBAwMBIgACEQEDEQH/xAAcAAABBQEBAQAAAAAAAAAAAAAGAgMEBQcAAQj/xABIEAACAAQDBAcEBgkCAwkAAAABAgADESEEEjEFBkFREyJhcYGRsQcyocEjQlJy0fAUM2KCkqKywuEk8XOz4hUWJTRDU2PD0v/EABoBAAIDAQEAAAAAAAAAAAAAAAIDAAEEBQb/xAAwEQACAgEDAwMCAwkBAAAAAAAAAQIRAxIhMQRBURMiMmFxocHwBRQjM0KBkbHh0f/aAAwDAQACEQMRAD8A1sJDiCPUeHVaNLbEJI5Uh4CEZoUDCnuNSoWI6EwoCACPYi7Tekpu0U8yBEsCIG2TSX3sPQn5RCFKgj3jDU/FLL1P5+XfA/tXewLYAnzVfF//AMgwFBWEc/FKupvy1MDO1t7FHVB14KeXNuPcKwFbwb9DrLmqaaJpWnbb+Kp7oC8TtSdPtoOAW3mdTE+xXIYbc31AzKTU/ZTTxJ18a90B2O29Nm20HJfxN/KkWGz90na7WrE//s+RIHXYGnKnxOg8TF6fJewMYfZTudDF9ht3FQBpjADtt/vDOK3rVbShTt/6iKfDxipn41pl2fXkfgTqYjaRZf4nbWHk2Rczdtvhr55YpsTvDNnHKoY10VRr+4NfHNECYqjURebBeXmb9HLJMZQqhsrMxBVmyiopodbDtheTLpjdBwjDV/EdL8St2cQ89FYZut1gxy2FyCw0FuEFWyZX6PMpUFFIckKScwpRDwHxNK8oHJe7s9phcK8tCx672IzVBBoKniKgUvekF4astJa1KJYBqmmVCozUGozMacTljFnkrUr2/ML949KL0Knxf0rgFtmgYiVlZgpkGtTqyTKDKLGhE2g4/rol7Z2aGkr0YykEWIymh5inbr5RdYOQhzuihHAKggAg5aWuLXWumt+2GwAGcPcg3qeNgDU9hMIy5m5qUewyGXNhxS9vtlStrxfD/XAKyN3Sbsf4R6mJ+G2Sik0AtTW54xeAaj6vMC7X4iwAhPRCpoOULlnnO7YMGn2Ii4WHhJAFTpxiSuHMRdsLlQLxf+kUr8h4wuEHOSQxsosbitX/AIR6D5+cVGFw5dqmJO1ZuZgo4epiy2Xg9I6+SWiKUSYcep2+xJwuFCiJKJcd8LcR5LHWHfAxjSGSdj82XCJmz1UVAANKk8T3mJDiFT3se0QUpNVQKRUFI6HGrHkMslH0hLlEw8sow3hcOqysxXhXjXUw2cEw0qK3pfKOykaMmZrhHNx4k+WTRKMcCeUOyXtCoilZbjTOApCoiYzaMuSKzHC8hxPcNYENue0KgIldXXrNr+C/m8CSwvx+1Jclc0xwo7TfwEA+39/Q5yy0IC1NWtXt5+XnGd7a33zMaEzX7DXUXBen9MU8rCYjFnrkqnIWHlx8Yn2JyWu2d9rkZi7ckoFB7737bmBufNxOIJrUKfqivx4nxgjTY2Gw4rMYVGtfzbxiux++0tLSUrTif8/ge+JQWwwN0ejZOkIyugaugUmvVNeNokTdpYbDCi9dvzw186d8Qt8Mc/TqHY06GRZRQV6JQ4J198OIH2yEWWp7LRLIty5xm9jzLKQo7eqPLj41ipnTQ93NTwpW3dfTwhcjYrvopA7bRPlbvKilnJNLUHE6UFeNbQieWCdXuGoMpRhsxomY1i+2Pu01RMKZkVutcUre3b20Foi4vErJFFA6Q68Qo5fnlWLvd7HM6IrqcqqRWp6xrUV4kGpqDz8IHPKah7UaemeOMnOf9O6S7vwXZw6NlJCsUNVWoNDlppe4ry4RDwey0lTHmEisw1AIoot1QO48xy4xKElQagBSKXa5NBoaDgBxr4RX7SmUJByk5jahuONAV1PP/eOTCSXtXf8AD6E/aH7Tn1dRql+Yp5kxAUUK7O2VWZgBU9Yh2NhxoBc17o92chztVnpStVVpcsHQgTHNT4C9YJfZ/sATyZz1DAgE6tUKDqa6AiDnau70uZLAbO2X3czu1O4E0HK0bl00ppyvfz5MnT6Y5Vky772+9/5MpmTDmdWfjZQoBOZV400+PadBGw+CBqEnZ8p94hcwtShNL3rx7DBbtDds9GTLLB0FWVTTMnECg108jzhreTYiyXlNLloTMYUyASWaoBKsF6h0BrRdL1rCf3eUU7YeXLPqMjcm67LsinlbP5dYm57zz4ARMkbKp2xaLLfKpMulTcVzFRrXqildbc6c4lYAiYtQKcwdRc6+ULUEN3StcFbK2dAZvHigZ8z7MsZR+77381R4CNH2lOEmS8z7CkjtP1R4tQeMY/tGYcmtSxv6n4xoxRS3JDdkDDJmYsYJcIlFEU+AkcPOLtdItvVOzclphR6xjpfvCPaRyjrCHpiGiS7Q27VEKfSGxBPiykNMt46PW1joiYR9EytmkMl2AVgTf3gAbG+laHThFpHjGkCm8++qYfqqy1vmuCV7+C+MPSUUc9tyLXau0+iJJZR2E3/hr8YFtte0EqCEIS12tXzNh5eMZ3tffaZOciUDNcnUVoP3uMVTbvzpvWxMzKutK0H+fjA6iVZYbX37LtSVWa7fe17+Ph5xTps7EYk1mtlUG40ApzHMdsWOxsZhUnypUoB2LrmYWAUGrNm7FBPhA1tTeSc7uDRRmaqra9TW44+UGitggy4XC+8QW5V/PziBjt65j9WQFUcKWJ7h/nwiiwuz3m+7L141IHmdY0z2b7FkYeXMnzhLaakxCpehK0U5Vl1Fc5Y1r+yPswjLnjjXll6XVsEcNubjpy9I6kJqzGhKChNSo07tbiLDHbKkqqSnQNVcquOqqE+9Q/WJN71p5wW7X3kLFitAJ4zECjEipABPPqGvZrA6+LZAj+8ZtgFzWAYqAQRatLCnCOU+oyZHf+hkOt9LE4Rju+/0+x5vfumC+fNnBPSVQGgWdoMxqKBktS3X74h4PYyJooB56nzi52fvC2R1lr+sYBq1EyyEAj6vRgDLfw1hKsK8LkAXF60/GLllyy2kO6ePqQlOqr8SN+j0Faf55RSbaxYSvES7D9qYwv5A/FoMJ0oS0eYwOVFLCo4gG3joO/ujM9qTi7ha1pdjzZrk/nnGrpMVvU+wqU9WyGtm4MzplTepqTBzg8MFAAil2Bhcorzi+VriNt27CrSqFzAFZTSt6m1QeF/AfCIW0cpzzFFHsOrYEngDz5xPmjjDM/BK+WvC9rV74yyxXLUuQc0FJ6l4Cr2YY9Uw8xXNCswntoyqa+ebygym7VUi1T8YxDZu35mEnM6a+7w48QCKVHdxi8T2mzDrOnD+Ej4RpxzqNATxuP6o0IsvTZ60tSnM93GKbeXa0oT5QNCRXK2oUP1SQOPu/GKfZ2/Uye/R9JntWk1FIIGt6ViQdmA5nZ2HE5QPqkkClCTQWH4wrNktUgdL5RaYXFI5OVgxWxoakfhHfSdJ1FUSxStbZixFWBHIA661ED+GxIlqJ1c3SuVBYiWCCdSrML2rfxi9xcgtdAomJTKWvrenK9KePCMVhQm/BTb/AOLyyUl/+41T92Xf+op5RmGNNZlOC2/GC7fPGM+JoSPokVTT3c1M7kV+8B+7AdIFWJMafjE1YI2y0wErjFjlhnCyqARLOkZlfJsbtjUeDWFER4BeHQe4qQ40Mk0h5tIYcw9MAbZo6Gy0dBlGj7Z9pOIxdZeElkJW7gkAj9pqXHYo8YGp27inM+MxFlRnKKQoGUVrl40NPOCzae6OOAySnw8uXp9GWE08PeZMo+MDH/cxpcp2Ys0yYejd2bODLJKsV43bLfTq2gfUWpRk9zE6irQP4jfKXKGTCyh99hTxC6+cN4HBzMWBNnzm6PMQVK0BoLZaG9yBpz5RSps5pcxQ6g3uLnje3gTBvhSVYS1KVC1IvYG1+RqGApzMVlnW0fvY3BFTe6vwiLJ3Ylyx0kpm+kU5dAVAGZtbgEgDuBHGBraGFKYp2y1RphINKjrnMLjv+Bg4xRewNBQBWAqONDStPrHzY3N4g4iTWrClSqhq6FQDb3b6RnXUSdp7io+m5KV7b9uGuy337f8ASRhcIAtaWAuRyEVO0sZ1wmUNepJC9VrkJQGpIBp5Rd7WOXCdJWgogArTNnBLCn3a35gjuEti49mbre7VjpcZzVqd+nhFRxVHUaMbUk0+S6lYejIgs0xlUUIBrMIBy8m1oY0Pd/cevXmqtcyshObMClhZGUBaUqBrQV0gIkkCYj2OQhhpcoQwFPzpGm4XfOQUVjNlJUAgMzVFeBopFfGGYMUHLfsZ5dM4RWRrZ8MG95t2JcjK0oDKQVLLmbKQdAWLZL1r3c4E8AXzMSWlhuqjZcxUk8RW1eJGgEHu8G8slpT5WlPUU6rE/aNaEDiSawI7sq80zENGGXO4tWtOoF53HdzraJlxxUm4gSxzUU/6XdIj7ybQC4SWlGRphzTK5hVULUADXK+61fyM+wkvO5PMwV+0Jws0ChDdEmcNQENMqxFFsKLlFBFHsiTxh0fZjX1NGNKVUuEXuDk0URNThDMhLCH1EXF7BTW45MNoWptCCIWsS9ygO28xWewGhAPwpFYzxc72SvpFPMehijh1ITKcpbSfBdbv4vLPlH9oA/vW+caph2jGcLNoQeRB8o13BzKqDzAjD1CpouJZmUrUqAaGoqAaEcRXQw402n50hmVETeCfkws5uORgO9uqPiRCErYRmW1MaZhdzrMYn+Mk+loh4OTcQ7i1oAO+HsClxDMsuyN+CNRssUWHW0jlEKcWgFwgu41CBrC4Txg4cgPg9aGWh14beHgIjNSsexzG8dEtlmm4jfVijUuxZSMxPWBamVlGoIqOrSIW0dnY5MsyapABCgIaZMoothw4fPnTbxbGbCSlfKVD1optlcNy4Wob8KwTYr2jMJBaZJLUWrZXHK9inzhEcOOb/icmHQ2ta/v4+3n9cgLtLFgO9F69xU2oV4AA9b/aG9lzSca73otBTupbkeOsVz49sTiTMplV3rlHAaegv21i03au8xubepJhmWCxxob0sF7m0HWJfDzVBfoUIa1GA7gS1L6VHNYE94MTJluqowYoK2IJpogDAkUqSTTlDW9sr/SE8nU/zU+cBUokkVh6gskdxGWEbaCvefaufBYdAuWgYsBYFmYrUcDYNfviu2LhK+URtotVJKcgf6ifVjF3smVQQma0pRRrw7RbJSyriIm80v6AnkU9aRbS1FYh7xyc2GYD7S+ohmN7oDLwwRw20GUUrY6j4QW+zvH0xDL9qWf5WX/MBf6ORF3udiMmKB/YmfBS3yhuSK0sRrbpN8DW+WK6XEu1fediO4HIv8oh7Y8rqxWY9qzu4AfP5xf7Ml0QQGXlI0YdotlkJdIWixzax6hgVwSXJ6BeHCkNKesIkGKezIDO9OHqydx+UUrYawgl3iAqncfURUuthGmO8UZZfJkD9HsbRq2wlrJlnmq+kZoy+XONR3USuFlH9gekZOpXAUCzlS4od/ZuXCU+3Mlr5Ev/AGQTqkCHtEfqyF5u5/hUD++EY17g+QAxl2A5D1iTgOMRsT757/SJuCFqwMt2dKO0UTVPyhbC0NS4cd4p8FEeYbx6sIY3hUttYauUAeuYZdoccwyxhoKGmaOhtjeOi9gtzQ/afOJGHQnVz8hWKrEyg0mYp0MthFl7TFrisMOS183b8Iq8XMpLc/sn5QD/AJomP8j/ACUmFwgShHAE+QMSd2loh7/lEUTain7LehibsJaS/EwXU8pFdN8GTttoGwzA81/qECRwQFIK9rPTDnvX1gaxM2gXS8aMHwM2b5jGO/WoPsqPjWCLAC0DmIH0/dT0EEWD0/PZCZr3GmD9hNlG8J2rToWr9ofKPZZhra7/AEVK0q4+AJ9RFw+SF5PiwZnShSsdspMs2v7EweaMPnDk2ZYQ1gpg6TwMaWtjMuSE5rObvP4QVYIWHhArhhWYe0n1gtw2gjPk+RsxfEkzDHsvSGmMLQ2i+wL5Fyx1h+eEPwxK96Hs0BLki4KneAWTx9RFQ69UHziy3jm06Mdh+UU7NpGiHxRmn8mLWYRpGpblmuDlHsP9RjKibaxq+4w/0UruP9TQjqOC4l5SAL2jN9Nh15LMPm0sfKNAIjOvaEf9VKHKV6u/4QjHyMXIFzW657zFphR1RFVNBDeJ9Ys8ObCFZFudKL9pIlmPXMIWPJr0i6BG3a8ey2hqYYUkNXYAWTDM1rw4DEeYbwfcoTHR5Ux0DbGB/wC0SarYuUVIICKKggj33rpFNtlCuGdiCAyih51cD5GJm9SKGkMoChpYbqgAVZ3JNBbjDe8u2AcB0WRagIM1OsCJhag5ig+JhkUnOzG21hr7gngZ9XA/Yb+kxe7GUlDQE0JJpwGpJ7IGdlN9MO4/FTBtuptFJPSZ1YhgV6tKgEdbWhvYWPOLzJOSsvC2oOiu2/Nph/3l+cC82ZYQab6YqScJll5hWcmUMPqCWdTzzV84AZjaQ7GqiZ8juTLScn0te70EX+E0inmjrA93pF9sfD53VeZvroKk6X0HCFSXuNEfgLlGIW8Mykpfvn4AwX4vd2k3qqRLFQSOOUXKgmoJ0vapHOAvfDDtL6NGDKTnPWGWoqBX1g4QakKnNOJRT5ke7OSrV5D8B84j4hqfGLTYeHrLnv8AZEsfxv8A9MMb4Eor8IOveCXCnSKBUo4gn2ZswzFLZ0QKDdyQDQVIBANLc6VNheEzVyNWN1FCGMLBtCZ8kqVqKZgGGmjaHsr+HOHMPh2eyKWPId9PUgdtYlcFXyeyDeHc0MyTQmF5oB8l9im3om9ZB2RUMbCJu8j/AEw7FHzitmGmkao7RSMst2xRMbFuQlMDJ+7XzJMYzW0bhu1JyYWSvKWvoIzdQXEsmEZv7Qf/ADif8Ff+ZMjSWjOvaAv+rln/AOL/AOx/xhOPkauQKxIv4n1ifhzaIWKFD4mJmGFoXPk6EeCWvCGWF4XXSGy14GPBY1MELTSENeFoLQy+AGj2kR5sSawxMEHZEiPWOjxiKx0GS2Hu3cOOhwda+4FsATUFTS5HMwKby44GXlAFCwpQ1sAeIt5GCnecTf0MTZLCitkFKPRWWhNbgaU7yeyM+2pMokocTVj8B61iYvc9Rz4zbg9th/dvCmZiABwV2PdLRmPpBDgJdWYD8OyPfZHs/pcTObgspl8ZvV9M0RukKzGGhp+dIKa1MZjlpTRC3knHo1VqD6Q0oQagCxse2KBtRr4RP239SupFf6f8w3sLCdNipMv7cxAe4sK/CsOlshPL3LnaGFKNlOqnKe9SQYscBNKgFSQRxBII8RDu+0jLipva2b+NVf5mI+FIC1LAWsKrU34AkQL3pjYv2l3I3gnqP1hPC9GsOFxpA7vztIzp0qpzFZSAkClSSWa3eSPCJcyYqM1WY3tT3QO6uta3gd2lOD4gngAo8lHzhi2FSpkBjcCC/d7Bf+G4qZzmyh4Sytf+ZAhXrW8I1XYuzCux2BPvymmUpQg1MwGvHqhfKE5JVpX1IuGzOZh64sRry+UaDu70BwxlvNQGYFoCQrKc5zEkGtBVSoOpzH3YA8Utwe31rE7DNBS2kOgtUKNCxO7krETCVYguxVArKVCy0YKtKa0ljQ2BGtDEbd3CIjzNWUOVlkldQ6oGcDQgNmBHBZnFYGtlbQEouQKuUKo1uoWBDN30NiOUeS8W6Uysy0NQASADSlQOdLVg7Vi6dBE27bZxMcoEYh3CgrlWgdgFvTq5uP1T2RwkGZhvo0956sBwrMGVa6WJPKwr9URVS9vTspBckGouB9bNXh+0fhyEScBvI0tAmRSKUuSDqSPAVNhT3idTWK2C3oA94JoOIelaVoK60FKV7YgNr4Q9ipuea7c2J+MMMbwx8iB1JeYqtNaDztG94OXlRV5ADyEYju/h8+KkrQnrgkC5ovWNBx0jbsDOLKCVZDxDChEYs73SGRQ8wjP/AGip9PIPNHHkyn+6NBaAj2jS7SG5M481U/2mBx8hIAMcL+MSMObQ3j1tXu/CHsBhmc5UUsxBoFFTYEmw5AE+EDljubsb2JWHwrTZiy0GZ2ICjmT6d8dPwbIiuw6rFgpqOtkoGI5ipArpryME252zG6ObPFmZTLlHkXojOO4E0+6whW3thTcTOKyFXopDJhpYLAVZQWfLXWhzsTBxxXBMD1fe0BZN4WDaJk/Y8wdFQFmnZsiqCSQGKgimtSGIpwAPGGXwMxcwKOChyv1T1TezUFjb4QOloPUmRmeGGeL/ABeyZcvBJNYjppz1lg5gRKWqk0plNWoangBTjA8whmmgU74GTHkalsjc/AJIljFfr8oaYMzCmfrBSAeCkDwjyHrFJiPWiK2HshZkjKZjZWIOSooCwHWpTs/PEQ3s3JdJhYNVSKJRaBQOYHG5PjBFgsXMSgQ5aKACaGuWlDe1dfOJknapMwLOowob0oe+tgRwjkQ6hY1S4MmOcG1FDHsqVJOeSBRno1TqxUEEeVwPvRUb1bO6LFTLWzEj7r9YeoH7pg0wWDw0qYs8MB7wUipU1qpJpw1vpHb04GXNGcOqzFFATcNyVgL61pTmY14+ogt5Mdk9r8djFtv4jNNH7Kix4Vv6ERdey/AmbjlelpQZj3kZF+LV/diHtjd2YrEuTmJJZitjXkYMvZm0uQ5SgBm5RmuSWFQASdAanxhk88ZKl3JCDqx72lYKk0P9pF80JU/ArArhGJSlj2EAi3YY0/frZvSYcNT9Wb/deinyOU+BjMsPLyMVPH1jTD4gx8DbSJjC7LfXq6V7jFCsypdu2vLjX8IJNpY0CQ7Cxug4HMaD4An+EwJFwFi+xTq9iRhJRmMFGrEAdpY0HrH0Bh8EoliUPdCZB90Lk9IyD2c7L6bGIxHVlVc94sn8xB8DG0yUtGTK7mWuDDcbKyih1Wx71ND6Q5hDaLbezBZMVOXgWLDumdcetPCKLBPYxqkrphY3VotZEhqZsppzpaFMYWuOKIuRSxpfIwBBGtRUGJCbSL1JAYVFM6hiBQfW1484W8ijuxqxuWyGJWkNYuflRm5An4W+MO47EqhACgVIFiaX7CT6xVbdnfQ04sQPK59BBQanugZpwVMH5Rj0ax0sWrHKsNvczBd7OMMGxmah6iMeGpIHLvjWlgC9lmzssuZNP12oO5f81g9WMOR3JjEemBP2hyq4UN9mYh8CGX1YQWtFFvbh8+EnDkuYfuEP/bEhtJFmU4sVU93peJGwtpmTMDivuspynK1HUo2VqHKaE0NDCCtV/PKIOGMMyLhmrHxQa7P316Ki9HRBMkkKp92XJLHIK6sWOYsaVJbnadhN95KyShRwcs6lKHrTWF81ffZc1Xp1STQEGgBS0eZoJTkkR44tmhvvJhCrpKfK/RTBLmzAyiWZzpmlqAtarLqBQfVCivGT/wBryv0Yss6gMo56uvSs8+YVmzHAPv5UCqOHSfZFYzFjHpMFHK/ALxLyEm/80HE5QRllqJaKuiIllv23anAFfC43N2JJEiVNdFmGYZjzWdaiTJkVBCA/XZ8oza600gCbSJWF3gnykCy5rqozUUNYF7MQOZiKau2i5QdJJhJi92sbi5kyeKDpHe2f3crFcvVtbLTwjoG8HvRiZSBJc11UVoBSgqSTqOZMdFubsrTL6Cdpbyzsy0IUChsNSpJDG3cKdnGD/ZM2XLlIwaU+dVPTTQZkxiRfoxSiICaCgFMt7wL4jYyTAag37vwh1ZvRyhLILZRlUkVooJOW3eYxTxS01i5MuRqvYqCGZtCpGQgMSAQ2cWAAqr8WNKfGkKDNXP8ASUqaWEwpTjVgOP5MCmJ24iqM5pmtQMAVRCMxC0qGJzUFam96GIx3nzTOo8yY5cqmo+iGgBPFjwP2rxxP3HM29jmqE3LgPHwyzMtakMLg0oe2g4/5hcncxc6sjFaMrU7jW0RpWLElkM41WjdlCBWmbTw8ofw++pM6iyXaVoSoqVFqMSKi9zTu8ejhwOONTe1fU7ePDKME+FXfYL56hlKsKhgQRzBFCPKM027sQSZhDg5NUeh8ATT3h+daQcDbZJr0TqlqtMKowrWvUqTpTWE44CapWlQReptDl1ixvlfr7CJ6E93+ZiW3sRUhFBEtSTUimZjq357Yp5clpjUUedh5mNU2rueG93y1EDk7YDSjdaDmNIeuqT3YSxq+Q19nWxlk4VWBBeb1nI4UqAv7tx3kwZoIz7crbDJOWQaFHJoPstTNUd9Dbme+NEAgUrdkkqAP2jbN6yTh9YZG7xVl+Gb+ERnamjt23Hz+MbTvPszp8M6AdcdZPvrcDxuv70Y/jJHEa6j5iN2J3ES9mcZVac+zWPROmLo1e+8dJetDDxWLcVLkapOPAnM7lS1BS9q3sR84qdu4iswKNEHxa5+FIvSQBU6KKnuECUycXdmOrEnziQioorJJyF1t+eELlKSQBck0A5k6CGs0FHs/2N02JDEdSV1j3/VHqfCBlLSrArc0/dzZvQYeXL5KK9/H4xaqISi2h0CMQYlhEXEygwKnRgQe4ihiW0R5sWQxtJWUsp1UlT3qaGK0jK7Dtgm3lwvR4yaODkOP3xU/zZoHcelGB5j0jVLdWPxM9BhUNSzDiNcV7oB77DeNzxjCc0T2wClah6feFB51+URMTsxuBB7QRDY4qETyiM4pCM9ojzZOSxU+NYQbX4ekW8SZI5qHCI6Gs/bHkXoL9Q0kaaQzicKH5106pp/gw8TCWm0/x+ML06eDMU20Nzp0wgygJgP1swp2gkgXGlNfhWJI3UnSXWYxlDKymjPl0PMgDXti/n4NJ15iAkeGg401tSG12LJF+hl9lVFfiIN5E1TKUd7PN49tNNlouWgQMbdYFmAXs0ANKV949kOYHC9HMltOnLnl3MmUS5UU0ZhRVJrex148OGHNLWNeFte6OlllqW91RYALU93LvhHVxnLF7fH68jsnV5NGhV37eSylbYV3CiXkDE1oT1aVrmbLlGh847E7wSkVkQzGmHMAWqyoVApSvVNxY9/ZFdjsUUSXMLMjEVyKVXpCT7uUijUBBPfwiqxzuswzBNSYFysQgAXrXFaVNCpFO0iPN48Gpvbz+uDlRhJhdg8eqyKlyGoa8Tm4d/cYcxu0MyBgqMChsOswcEWK/ZIrTuMQ5eDlFelmrMC06yLWq2OUHTrWNb184alYGVKmy3dH6GaOorFgFFFoX4E0YG17k3jo9N0U1HU+/wBeDudPDFCCcm77/Z+PDGcJjUlP0oWWXAHRXCKGIoSSSBxFu3WCHYW8c5p0uQ4D1R2ZyAGABNB9GSopYfvcLVDtqYzDOjlWZJxmMFUKqjoz9bKLL1QdNSTbkzhdttKo6P16sQcgrplIJJuKEW0tXXXowwSx7Kn9TpSw+o0sSTXxvvdfh5/2a5NYRme+WBWTiK1ASbVjzRq0J+6TW/A14Rabm7dnOzy5xZrBlZtfskC2lQeOo74ttu7DlzxVh1wKBhYgcu0XOvOA9R4ptM53U9L6U3CTM0mYFlbMvWU6gcO0QnDjWhJqa3vStB4CLTFbFnSKiXSnAUt4XFPA07IpMfjJ+hop40BBPi0al1GOXDMnpyRH29tH/wBJT/xD/bFIWpEibJI0Bqe6PJWzSbt5D8YjyxXJcccn2PMFIaYyqgLMxoANSY23dHd8YWQF+ubuebHh3DSAn2frKlT7qBnFFc3Kt9mp0B076c41JRGfNK3XYiVDqiHBCVhYEAQQ4iPMESWEMTFiEAP2gYWjSZo45pZ/qX++A3aK1WvK/wCMabvZgelwswAXUZ170v6Zh4xms0grTX/MasfuiFF0yulvaPUerCGpR4Hh8o4mkSK3ofLgknU/nnDiSXsbhT9bhFcMb+dY5sSWtnYiumYnhTQ9kM9y4EOmWrYpkNKgigI4gg6GOmYiUa1l07Vt6RVqpHEwpm9YOMmU4FiMNI+038v4R0V2aPIOwdJoen+eJjvz+e2EofPj2dhpHAD8fz84W0CLD0vDqzgfl2Q1whAXXt8aeRhUokHp0lWFKUpoVJU/7RXYvAv9WY451AasTkPbSJAUHjA65Jl1YBbaR+lGdmcqoCk8BrQDQeENbNJ6ZBWxZA3aFIsfKDPH7DR6GgJ7yp9CIq5uwMpBUCx5s3yA9YY5R00XGDW5oezcXL6JkmIJiOQTzOljXUW07TzifNbCvK6J0nqlAMqhhYcKobjs7ByFM/wu03SkaPsbaaTZakEVpcVFiAKiJg1LawnJreJQtujsuubJiSb3rOBuam4AhTbA2cqUEiYFUasXHOurVJgqnzBlNNeGkUGOmFhQNm+1UAgjl/mEdZ1Hori/rt+fcVLNKLtt+ee//oymMkEKUqMooliBQ0tfzjsRiqCxJ530HMxBwrHpRVFCCqhgSSGIsCPHlxis23tgqSJdQEPWZlILGtMqW0AvU0rwOlfLSy5cre/4mSeWUnV/iEbYXOtda0oedYp8ZsMNYqCD3ehidgZxaXZqAVGYENmFqMDQUpp3g2hE1krecQw5MoHiKUPjDo5G6inwaI5ZXpTBfG7m8Ut8RFLjNjzE1U96/hrGpyVDCxB7RcR07ZytqI6EXLk6EZ0ZLh5xF1NDxH4iDjczeJmmCTMNQw+jJ1UgVy9xFe4jtiVjt0Ufhf8APGI+xtzjLnpMLHqGqju0vyjTHKqplSWrcOlSFUhKPCqwxNPgQ00IMNuLQ9SGpkWQr5yxle08B0M6ZLOgPV+6br8KeUaxOWA7fTZlVE5RdLP90mx8CfjDsTp0UZ1i0o1eBhBEWWLkBl/PnFZKalQdRDpLuh8ZXsR5kq8R8msTnhgDXvg4sVNbjHSsOPzj1sWeQhTLDbJBgHn6UY8juijyCsqmanhxVankIUhsPzwjo6B7Ai11HcY8na+EdHQphDXDwhWY+kdHQMuCkSUMIcWjyOjIwhp1hjZ80idYkV1oaR0dGqPCIgixM9so6x1HExYzRStLaaW5COjo5H7Y+MTNn4ImyPfmd4/u/ARW7SH639/+6Ojo8/2RhfCBDEt1k7x/VF7h3IxSAEgUWwsLgVjyOjpPt/c1YeUFuBHWPd8zFtwjo6N0O50keiFJHR0ExiHY6OjoiKfAow20eR0axIxOitxqgqwIqCDUHuMdHQSKMqlcfGK/aA647vmY8jo3PhhR5QyYYPzjo6KiSYgwhtI9joYLEx0dHRB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mbria" pitchFamily="18" charset="0"/>
            </a:endParaRPr>
          </a:p>
        </p:txBody>
      </p:sp>
      <p:sp>
        <p:nvSpPr>
          <p:cNvPr id="22531" name="AutoShape 4" descr="data:image/jpeg;base64,/9j/4AAQSkZJRgABAQAAAQABAAD/2wCEAAkGBhQSERUUExQVFBQVGBgaFBcVFxcUFRUYFRcVFxcXFRQXHCYeGBkjGRgXHy8gIycpLCwsFh4xNTAqNSYrLCkBCQoKDgwOGg8PGiwkHyUvLyw0Ki0pLCwsLCwsLCwsLCwsLCwsLCwsLCwsLCwpLCwsKSwsLCksLCwsLCwsLCwpLP/AABEIAMIBAwMBIgACEQEDEQH/xAAcAAABBQEBAQAAAAAAAAAAAAAGAgMEBQcAAQj/xABIEAACAAQDBAcEBgkCAwkAAAABAgADESEEEjEFBkFREyJhcYGRsQcyocEjQlJy0fAUM2KCkqKywuEk8XOz4hUWJTRDU2PD0v/EABoBAAIDAQEAAAAAAAAAAAAAAAIDAAEEBQb/xAAwEQACAgEDAwMCAwkBAAAAAAAAAQIRAxIhMQRBURMiMmFxocHwBRQjM0KBkbHh0f/aAAwDAQACEQMRAD8A1sJDiCPUeHVaNLbEJI5Uh4CEZoUDCnuNSoWI6EwoCACPYi7Tekpu0U8yBEsCIG2TSX3sPQn5RCFKgj3jDU/FLL1P5+XfA/tXewLYAnzVfF//AMgwFBWEc/FKupvy1MDO1t7FHVB14KeXNuPcKwFbwb9DrLmqaaJpWnbb+Kp7oC8TtSdPtoOAW3mdTE+xXIYbc31AzKTU/ZTTxJ18a90B2O29Nm20HJfxN/KkWGz90na7WrE//s+RIHXYGnKnxOg8TF6fJewMYfZTudDF9ht3FQBpjADtt/vDOK3rVbShTt/6iKfDxipn41pl2fXkfgTqYjaRZf4nbWHk2Rczdtvhr55YpsTvDNnHKoY10VRr+4NfHNECYqjURebBeXmb9HLJMZQqhsrMxBVmyiopodbDtheTLpjdBwjDV/EdL8St2cQ89FYZut1gxy2FyCw0FuEFWyZX6PMpUFFIckKScwpRDwHxNK8oHJe7s9phcK8tCx672IzVBBoKniKgUvekF4astJa1KJYBqmmVCozUGozMacTljFnkrUr2/ML949KL0Knxf0rgFtmgYiVlZgpkGtTqyTKDKLGhE2g4/rol7Z2aGkr0YykEWIymh5inbr5RdYOQhzuihHAKggAg5aWuLXWumt+2GwAGcPcg3qeNgDU9hMIy5m5qUewyGXNhxS9vtlStrxfD/XAKyN3Sbsf4R6mJ+G2Sik0AtTW54xeAaj6vMC7X4iwAhPRCpoOULlnnO7YMGn2Ii4WHhJAFTpxiSuHMRdsLlQLxf+kUr8h4wuEHOSQxsosbitX/AIR6D5+cVGFw5dqmJO1ZuZgo4epiy2Xg9I6+SWiKUSYcep2+xJwuFCiJKJcd8LcR5LHWHfAxjSGSdj82XCJmz1UVAANKk8T3mJDiFT3se0QUpNVQKRUFI6HGrHkMslH0hLlEw8sow3hcOqysxXhXjXUw2cEw0qK3pfKOykaMmZrhHNx4k+WTRKMcCeUOyXtCoilZbjTOApCoiYzaMuSKzHC8hxPcNYENue0KgIldXXrNr+C/m8CSwvx+1Jclc0xwo7TfwEA+39/Q5yy0IC1NWtXt5+XnGd7a33zMaEzX7DXUXBen9MU8rCYjFnrkqnIWHlx8Yn2JyWu2d9rkZi7ckoFB7737bmBufNxOIJrUKfqivx4nxgjTY2Gw4rMYVGtfzbxiux++0tLSUrTif8/ge+JQWwwN0ejZOkIyugaugUmvVNeNokTdpYbDCi9dvzw186d8Qt8Mc/TqHY06GRZRQV6JQ4J198OIH2yEWWp7LRLIty5xm9jzLKQo7eqPLj41ipnTQ93NTwpW3dfTwhcjYrvopA7bRPlbvKilnJNLUHE6UFeNbQieWCdXuGoMpRhsxomY1i+2Pu01RMKZkVutcUre3b20Foi4vErJFFA6Q68Qo5fnlWLvd7HM6IrqcqqRWp6xrUV4kGpqDz8IHPKah7UaemeOMnOf9O6S7vwXZw6NlJCsUNVWoNDlppe4ry4RDwey0lTHmEisw1AIoot1QO48xy4xKElQagBSKXa5NBoaDgBxr4RX7SmUJByk5jahuONAV1PP/eOTCSXtXf8AD6E/aH7Tn1dRql+Yp5kxAUUK7O2VWZgBU9Yh2NhxoBc17o92chztVnpStVVpcsHQgTHNT4C9YJfZ/sATyZz1DAgE6tUKDqa6AiDnau70uZLAbO2X3czu1O4E0HK0bl00ppyvfz5MnT6Y5Vky772+9/5MpmTDmdWfjZQoBOZV400+PadBGw+CBqEnZ8p94hcwtShNL3rx7DBbtDds9GTLLB0FWVTTMnECg108jzhreTYiyXlNLloTMYUyASWaoBKsF6h0BrRdL1rCf3eUU7YeXLPqMjcm67LsinlbP5dYm57zz4ARMkbKp2xaLLfKpMulTcVzFRrXqildbc6c4lYAiYtQKcwdRc6+ULUEN3StcFbK2dAZvHigZ8z7MsZR+77381R4CNH2lOEmS8z7CkjtP1R4tQeMY/tGYcmtSxv6n4xoxRS3JDdkDDJmYsYJcIlFEU+AkcPOLtdItvVOzclphR6xjpfvCPaRyjrCHpiGiS7Q27VEKfSGxBPiykNMt46PW1joiYR9EytmkMl2AVgTf3gAbG+laHThFpHjGkCm8++qYfqqy1vmuCV7+C+MPSUUc9tyLXau0+iJJZR2E3/hr8YFtte0EqCEIS12tXzNh5eMZ3tffaZOciUDNcnUVoP3uMVTbvzpvWxMzKutK0H+fjA6iVZYbX37LtSVWa7fe17+Ph5xTps7EYk1mtlUG40ApzHMdsWOxsZhUnypUoB2LrmYWAUGrNm7FBPhA1tTeSc7uDRRmaqra9TW44+UGitggy4XC+8QW5V/PziBjt65j9WQFUcKWJ7h/nwiiwuz3m+7L141IHmdY0z2b7FkYeXMnzhLaakxCpehK0U5Vl1Fc5Y1r+yPswjLnjjXll6XVsEcNubjpy9I6kJqzGhKChNSo07tbiLDHbKkqqSnQNVcquOqqE+9Q/WJN71p5wW7X3kLFitAJ4zECjEipABPPqGvZrA6+LZAj+8ZtgFzWAYqAQRatLCnCOU+oyZHf+hkOt9LE4Rju+/0+x5vfumC+fNnBPSVQGgWdoMxqKBktS3X74h4PYyJooB56nzi52fvC2R1lr+sYBq1EyyEAj6vRgDLfw1hKsK8LkAXF60/GLllyy2kO6ePqQlOqr8SN+j0Faf55RSbaxYSvES7D9qYwv5A/FoMJ0oS0eYwOVFLCo4gG3joO/ujM9qTi7ha1pdjzZrk/nnGrpMVvU+wqU9WyGtm4MzplTepqTBzg8MFAAil2Bhcorzi+VriNt27CrSqFzAFZTSt6m1QeF/AfCIW0cpzzFFHsOrYEngDz5xPmjjDM/BK+WvC9rV74yyxXLUuQc0FJ6l4Cr2YY9Uw8xXNCswntoyqa+ebygym7VUi1T8YxDZu35mEnM6a+7w48QCKVHdxi8T2mzDrOnD+Ej4RpxzqNATxuP6o0IsvTZ60tSnM93GKbeXa0oT5QNCRXK2oUP1SQOPu/GKfZ2/Uye/R9JntWk1FIIGt6ViQdmA5nZ2HE5QPqkkClCTQWH4wrNktUgdL5RaYXFI5OVgxWxoakfhHfSdJ1FUSxStbZixFWBHIA661ED+GxIlqJ1c3SuVBYiWCCdSrML2rfxi9xcgtdAomJTKWvrenK9KePCMVhQm/BTb/AOLyyUl/+41T92Xf+op5RmGNNZlOC2/GC7fPGM+JoSPokVTT3c1M7kV+8B+7AdIFWJMafjE1YI2y0wErjFjlhnCyqARLOkZlfJsbtjUeDWFER4BeHQe4qQ40Mk0h5tIYcw9MAbZo6Gy0dBlGj7Z9pOIxdZeElkJW7gkAj9pqXHYo8YGp27inM+MxFlRnKKQoGUVrl40NPOCzae6OOAySnw8uXp9GWE08PeZMo+MDH/cxpcp2Ys0yYejd2bODLJKsV43bLfTq2gfUWpRk9zE6irQP4jfKXKGTCyh99hTxC6+cN4HBzMWBNnzm6PMQVK0BoLZaG9yBpz5RSps5pcxQ6g3uLnje3gTBvhSVYS1KVC1IvYG1+RqGApzMVlnW0fvY3BFTe6vwiLJ3Ylyx0kpm+kU5dAVAGZtbgEgDuBHGBraGFKYp2y1RphINKjrnMLjv+Bg4xRewNBQBWAqONDStPrHzY3N4g4iTWrClSqhq6FQDb3b6RnXUSdp7io+m5KV7b9uGuy337f8ASRhcIAtaWAuRyEVO0sZ1wmUNepJC9VrkJQGpIBp5Rd7WOXCdJWgogArTNnBLCn3a35gjuEti49mbre7VjpcZzVqd+nhFRxVHUaMbUk0+S6lYejIgs0xlUUIBrMIBy8m1oY0Pd/cevXmqtcyshObMClhZGUBaUqBrQV0gIkkCYj2OQhhpcoQwFPzpGm4XfOQUVjNlJUAgMzVFeBopFfGGYMUHLfsZ5dM4RWRrZ8MG95t2JcjK0oDKQVLLmbKQdAWLZL1r3c4E8AXzMSWlhuqjZcxUk8RW1eJGgEHu8G8slpT5WlPUU6rE/aNaEDiSawI7sq80zENGGXO4tWtOoF53HdzraJlxxUm4gSxzUU/6XdIj7ybQC4SWlGRphzTK5hVULUADXK+61fyM+wkvO5PMwV+0Jws0ChDdEmcNQENMqxFFsKLlFBFHsiTxh0fZjX1NGNKVUuEXuDk0URNThDMhLCH1EXF7BTW45MNoWptCCIWsS9ygO28xWewGhAPwpFYzxc72SvpFPMehijh1ITKcpbSfBdbv4vLPlH9oA/vW+caph2jGcLNoQeRB8o13BzKqDzAjD1CpouJZmUrUqAaGoqAaEcRXQw402n50hmVETeCfkws5uORgO9uqPiRCErYRmW1MaZhdzrMYn+Mk+loh4OTcQ7i1oAO+HsClxDMsuyN+CNRssUWHW0jlEKcWgFwgu41CBrC4Txg4cgPg9aGWh14beHgIjNSsexzG8dEtlmm4jfVijUuxZSMxPWBamVlGoIqOrSIW0dnY5MsyapABCgIaZMoothw4fPnTbxbGbCSlfKVD1optlcNy4Wob8KwTYr2jMJBaZJLUWrZXHK9inzhEcOOb/icmHQ2ta/v4+3n9cgLtLFgO9F69xU2oV4AA9b/aG9lzSca73otBTupbkeOsVz49sTiTMplV3rlHAaegv21i03au8xubepJhmWCxxob0sF7m0HWJfDzVBfoUIa1GA7gS1L6VHNYE94MTJluqowYoK2IJpogDAkUqSTTlDW9sr/SE8nU/zU+cBUokkVh6gskdxGWEbaCvefaufBYdAuWgYsBYFmYrUcDYNfviu2LhK+URtotVJKcgf6ifVjF3smVQQma0pRRrw7RbJSyriIm80v6AnkU9aRbS1FYh7xyc2GYD7S+ohmN7oDLwwRw20GUUrY6j4QW+zvH0xDL9qWf5WX/MBf6ORF3udiMmKB/YmfBS3yhuSK0sRrbpN8DW+WK6XEu1fediO4HIv8oh7Y8rqxWY9qzu4AfP5xf7Ml0QQGXlI0YdotlkJdIWixzax6hgVwSXJ6BeHCkNKesIkGKezIDO9OHqydx+UUrYawgl3iAqncfURUuthGmO8UZZfJkD9HsbRq2wlrJlnmq+kZoy+XONR3USuFlH9gekZOpXAUCzlS4od/ZuXCU+3Mlr5Ev/AGQTqkCHtEfqyF5u5/hUD++EY17g+QAxl2A5D1iTgOMRsT757/SJuCFqwMt2dKO0UTVPyhbC0NS4cd4p8FEeYbx6sIY3hUttYauUAeuYZdoccwyxhoKGmaOhtjeOi9gtzQ/afOJGHQnVz8hWKrEyg0mYp0MthFl7TFrisMOS183b8Iq8XMpLc/sn5QD/AJomP8j/ACUmFwgShHAE+QMSd2loh7/lEUTain7LehibsJaS/EwXU8pFdN8GTttoGwzA81/qECRwQFIK9rPTDnvX1gaxM2gXS8aMHwM2b5jGO/WoPsqPjWCLAC0DmIH0/dT0EEWD0/PZCZr3GmD9hNlG8J2rToWr9ofKPZZhra7/AEVK0q4+AJ9RFw+SF5PiwZnShSsdspMs2v7EweaMPnDk2ZYQ1gpg6TwMaWtjMuSE5rObvP4QVYIWHhArhhWYe0n1gtw2gjPk+RsxfEkzDHsvSGmMLQ2i+wL5Fyx1h+eEPwxK96Hs0BLki4KneAWTx9RFQ69UHziy3jm06Mdh+UU7NpGiHxRmn8mLWYRpGpblmuDlHsP9RjKibaxq+4w/0UruP9TQjqOC4l5SAL2jN9Nh15LMPm0sfKNAIjOvaEf9VKHKV6u/4QjHyMXIFzW657zFphR1RFVNBDeJ9Ys8ObCFZFudKL9pIlmPXMIWPJr0i6BG3a8ey2hqYYUkNXYAWTDM1rw4DEeYbwfcoTHR5Ux0DbGB/wC0SarYuUVIICKKggj33rpFNtlCuGdiCAyih51cD5GJm9SKGkMoChpYbqgAVZ3JNBbjDe8u2AcB0WRagIM1OsCJhag5ig+JhkUnOzG21hr7gngZ9XA/Yb+kxe7GUlDQE0JJpwGpJ7IGdlN9MO4/FTBtuptFJPSZ1YhgV6tKgEdbWhvYWPOLzJOSsvC2oOiu2/Nph/3l+cC82ZYQab6YqScJll5hWcmUMPqCWdTzzV84AZjaQ7GqiZ8juTLScn0te70EX+E0inmjrA93pF9sfD53VeZvroKk6X0HCFSXuNEfgLlGIW8Mykpfvn4AwX4vd2k3qqRLFQSOOUXKgmoJ0vapHOAvfDDtL6NGDKTnPWGWoqBX1g4QakKnNOJRT5ke7OSrV5D8B84j4hqfGLTYeHrLnv8AZEsfxv8A9MMb4Eor8IOveCXCnSKBUo4gn2ZswzFLZ0QKDdyQDQVIBANLc6VNheEzVyNWN1FCGMLBtCZ8kqVqKZgGGmjaHsr+HOHMPh2eyKWPId9PUgdtYlcFXyeyDeHc0MyTQmF5oB8l9im3om9ZB2RUMbCJu8j/AEw7FHzitmGmkao7RSMst2xRMbFuQlMDJ+7XzJMYzW0bhu1JyYWSvKWvoIzdQXEsmEZv7Qf/ADif8Ff+ZMjSWjOvaAv+rln/AOL/AOx/xhOPkauQKxIv4n1ifhzaIWKFD4mJmGFoXPk6EeCWvCGWF4XXSGy14GPBY1MELTSENeFoLQy+AGj2kR5sSawxMEHZEiPWOjxiKx0GS2Hu3cOOhwda+4FsATUFTS5HMwKby44GXlAFCwpQ1sAeIt5GCnecTf0MTZLCitkFKPRWWhNbgaU7yeyM+2pMokocTVj8B61iYvc9Rz4zbg9th/dvCmZiABwV2PdLRmPpBDgJdWYD8OyPfZHs/pcTObgspl8ZvV9M0RukKzGGhp+dIKa1MZjlpTRC3knHo1VqD6Q0oQagCxse2KBtRr4RP239SupFf6f8w3sLCdNipMv7cxAe4sK/CsOlshPL3LnaGFKNlOqnKe9SQYscBNKgFSQRxBII8RDu+0jLipva2b+NVf5mI+FIC1LAWsKrU34AkQL3pjYv2l3I3gnqP1hPC9GsOFxpA7vztIzp0qpzFZSAkClSSWa3eSPCJcyYqM1WY3tT3QO6uta3gd2lOD4gngAo8lHzhi2FSpkBjcCC/d7Bf+G4qZzmyh4Sytf+ZAhXrW8I1XYuzCux2BPvymmUpQg1MwGvHqhfKE5JVpX1IuGzOZh64sRry+UaDu70BwxlvNQGYFoCQrKc5zEkGtBVSoOpzH3YA8Utwe31rE7DNBS2kOgtUKNCxO7krETCVYguxVArKVCy0YKtKa0ljQ2BGtDEbd3CIjzNWUOVlkldQ6oGcDQgNmBHBZnFYGtlbQEouQKuUKo1uoWBDN30NiOUeS8W6Uysy0NQASADSlQOdLVg7Vi6dBE27bZxMcoEYh3CgrlWgdgFvTq5uP1T2RwkGZhvo0956sBwrMGVa6WJPKwr9URVS9vTspBckGouB9bNXh+0fhyEScBvI0tAmRSKUuSDqSPAVNhT3idTWK2C3oA94JoOIelaVoK60FKV7YgNr4Q9ipuea7c2J+MMMbwx8iB1JeYqtNaDztG94OXlRV5ADyEYju/h8+KkrQnrgkC5ovWNBx0jbsDOLKCVZDxDChEYs73SGRQ8wjP/AGip9PIPNHHkyn+6NBaAj2jS7SG5M481U/2mBx8hIAMcL+MSMObQ3j1tXu/CHsBhmc5UUsxBoFFTYEmw5AE+EDljubsb2JWHwrTZiy0GZ2ICjmT6d8dPwbIiuw6rFgpqOtkoGI5ipArpryME252zG6ObPFmZTLlHkXojOO4E0+6whW3thTcTOKyFXopDJhpYLAVZQWfLXWhzsTBxxXBMD1fe0BZN4WDaJk/Y8wdFQFmnZsiqCSQGKgimtSGIpwAPGGXwMxcwKOChyv1T1TezUFjb4QOloPUmRmeGGeL/ABeyZcvBJNYjppz1lg5gRKWqk0plNWoangBTjA8whmmgU74GTHkalsjc/AJIljFfr8oaYMzCmfrBSAeCkDwjyHrFJiPWiK2HshZkjKZjZWIOSooCwHWpTs/PEQ3s3JdJhYNVSKJRaBQOYHG5PjBFgsXMSgQ5aKACaGuWlDe1dfOJknapMwLOowob0oe+tgRwjkQ6hY1S4MmOcG1FDHsqVJOeSBRno1TqxUEEeVwPvRUb1bO6LFTLWzEj7r9YeoH7pg0wWDw0qYs8MB7wUipU1qpJpw1vpHb04GXNGcOqzFFATcNyVgL61pTmY14+ogt5Mdk9r8djFtv4jNNH7Kix4Vv6ERdey/AmbjlelpQZj3kZF+LV/diHtjd2YrEuTmJJZitjXkYMvZm0uQ5SgBm5RmuSWFQASdAanxhk88ZKl3JCDqx72lYKk0P9pF80JU/ArArhGJSlj2EAi3YY0/frZvSYcNT9Wb/deinyOU+BjMsPLyMVPH1jTD4gx8DbSJjC7LfXq6V7jFCsypdu2vLjX8IJNpY0CQ7Cxug4HMaD4An+EwJFwFi+xTq9iRhJRmMFGrEAdpY0HrH0Bh8EoliUPdCZB90Lk9IyD2c7L6bGIxHVlVc94sn8xB8DG0yUtGTK7mWuDDcbKyih1Wx71ND6Q5hDaLbezBZMVOXgWLDumdcetPCKLBPYxqkrphY3VotZEhqZsppzpaFMYWuOKIuRSxpfIwBBGtRUGJCbSL1JAYVFM6hiBQfW1484W8ijuxqxuWyGJWkNYuflRm5An4W+MO47EqhACgVIFiaX7CT6xVbdnfQ04sQPK59BBQanugZpwVMH5Rj0ax0sWrHKsNvczBd7OMMGxmah6iMeGpIHLvjWlgC9lmzssuZNP12oO5f81g9WMOR3JjEemBP2hyq4UN9mYh8CGX1YQWtFFvbh8+EnDkuYfuEP/bEhtJFmU4sVU93peJGwtpmTMDivuspynK1HUo2VqHKaE0NDCCtV/PKIOGMMyLhmrHxQa7P316Ki9HRBMkkKp92XJLHIK6sWOYsaVJbnadhN95KyShRwcs6lKHrTWF81ffZc1Xp1STQEGgBS0eZoJTkkR44tmhvvJhCrpKfK/RTBLmzAyiWZzpmlqAtarLqBQfVCivGT/wBryv0Yss6gMo56uvSs8+YVmzHAPv5UCqOHSfZFYzFjHpMFHK/ALxLyEm/80HE5QRllqJaKuiIllv23anAFfC43N2JJEiVNdFmGYZjzWdaiTJkVBCA/XZ8oza600gCbSJWF3gnykCy5rqozUUNYF7MQOZiKau2i5QdJJhJi92sbi5kyeKDpHe2f3crFcvVtbLTwjoG8HvRiZSBJc11UVoBSgqSTqOZMdFubsrTL6Cdpbyzsy0IUChsNSpJDG3cKdnGD/ZM2XLlIwaU+dVPTTQZkxiRfoxSiICaCgFMt7wL4jYyTAag37vwh1ZvRyhLILZRlUkVooJOW3eYxTxS01i5MuRqvYqCGZtCpGQgMSAQ2cWAAqr8WNKfGkKDNXP8ASUqaWEwpTjVgOP5MCmJ24iqM5pmtQMAVRCMxC0qGJzUFam96GIx3nzTOo8yY5cqmo+iGgBPFjwP2rxxP3HM29jmqE3LgPHwyzMtakMLg0oe2g4/5hcncxc6sjFaMrU7jW0RpWLElkM41WjdlCBWmbTw8ofw++pM6iyXaVoSoqVFqMSKi9zTu8ejhwOONTe1fU7ePDKME+FXfYL56hlKsKhgQRzBFCPKM027sQSZhDg5NUeh8ATT3h+daQcDbZJr0TqlqtMKowrWvUqTpTWE44CapWlQReptDl1ixvlfr7CJ6E93+ZiW3sRUhFBEtSTUimZjq357Yp5clpjUUedh5mNU2rueG93y1EDk7YDSjdaDmNIeuqT3YSxq+Q19nWxlk4VWBBeb1nI4UqAv7tx3kwZoIz7crbDJOWQaFHJoPstTNUd9Dbme+NEAgUrdkkqAP2jbN6yTh9YZG7xVl+Gb+ERnamjt23Hz+MbTvPszp8M6AdcdZPvrcDxuv70Y/jJHEa6j5iN2J3ES9mcZVac+zWPROmLo1e+8dJetDDxWLcVLkapOPAnM7lS1BS9q3sR84qdu4iswKNEHxa5+FIvSQBU6KKnuECUycXdmOrEnziQioorJJyF1t+eELlKSQBck0A5k6CGs0FHs/2N02JDEdSV1j3/VHqfCBlLSrArc0/dzZvQYeXL5KK9/H4xaqISi2h0CMQYlhEXEygwKnRgQe4ihiW0R5sWQxtJWUsp1UlT3qaGK0jK7Dtgm3lwvR4yaODkOP3xU/zZoHcelGB5j0jVLdWPxM9BhUNSzDiNcV7oB77DeNzxjCc0T2wClah6feFB51+URMTsxuBB7QRDY4qETyiM4pCM9ojzZOSxU+NYQbX4ekW8SZI5qHCI6Gs/bHkXoL9Q0kaaQzicKH5106pp/gw8TCWm0/x+ML06eDMU20Nzp0wgygJgP1swp2gkgXGlNfhWJI3UnSXWYxlDKymjPl0PMgDXti/n4NJ15iAkeGg401tSG12LJF+hl9lVFfiIN5E1TKUd7PN49tNNlouWgQMbdYFmAXs0ANKV949kOYHC9HMltOnLnl3MmUS5UU0ZhRVJrex148OGHNLWNeFte6OlllqW91RYALU93LvhHVxnLF7fH68jsnV5NGhV37eSylbYV3CiXkDE1oT1aVrmbLlGh847E7wSkVkQzGmHMAWqyoVApSvVNxY9/ZFdjsUUSXMLMjEVyKVXpCT7uUijUBBPfwiqxzuswzBNSYFysQgAXrXFaVNCpFO0iPN48Gpvbz+uDlRhJhdg8eqyKlyGoa8Tm4d/cYcxu0MyBgqMChsOswcEWK/ZIrTuMQ5eDlFelmrMC06yLWq2OUHTrWNb184alYGVKmy3dH6GaOorFgFFFoX4E0YG17k3jo9N0U1HU+/wBeDudPDFCCcm77/Z+PDGcJjUlP0oWWXAHRXCKGIoSSSBxFu3WCHYW8c5p0uQ4D1R2ZyAGABNB9GSopYfvcLVDtqYzDOjlWZJxmMFUKqjoz9bKLL1QdNSTbkzhdttKo6P16sQcgrplIJJuKEW0tXXXowwSx7Kn9TpSw+o0sSTXxvvdfh5/2a5NYRme+WBWTiK1ASbVjzRq0J+6TW/A14Rabm7dnOzy5xZrBlZtfskC2lQeOo74ttu7DlzxVh1wKBhYgcu0XOvOA9R4ptM53U9L6U3CTM0mYFlbMvWU6gcO0QnDjWhJqa3vStB4CLTFbFnSKiXSnAUt4XFPA07IpMfjJ+hop40BBPi0al1GOXDMnpyRH29tH/wBJT/xD/bFIWpEibJI0Bqe6PJWzSbt5D8YjyxXJcccn2PMFIaYyqgLMxoANSY23dHd8YWQF+ubuebHh3DSAn2frKlT7qBnFFc3Kt9mp0B076c41JRGfNK3XYiVDqiHBCVhYEAQQ4iPMESWEMTFiEAP2gYWjSZo45pZ/qX++A3aK1WvK/wCMabvZgelwswAXUZ170v6Zh4xms0grTX/MasfuiFF0yulvaPUerCGpR4Hh8o4mkSK3ofLgknU/nnDiSXsbhT9bhFcMb+dY5sSWtnYiumYnhTQ9kM9y4EOmWrYpkNKgigI4gg6GOmYiUa1l07Vt6RVqpHEwpm9YOMmU4FiMNI+038v4R0V2aPIOwdJoen+eJjvz+e2EofPj2dhpHAD8fz84W0CLD0vDqzgfl2Q1whAXXt8aeRhUokHp0lWFKUpoVJU/7RXYvAv9WY451AasTkPbSJAUHjA65Jl1YBbaR+lGdmcqoCk8BrQDQeENbNJ6ZBWxZA3aFIsfKDPH7DR6GgJ7yp9CIq5uwMpBUCx5s3yA9YY5R00XGDW5oezcXL6JkmIJiOQTzOljXUW07TzifNbCvK6J0nqlAMqhhYcKobjs7ByFM/wu03SkaPsbaaTZakEVpcVFiAKiJg1LawnJreJQtujsuubJiSb3rOBuam4AhTbA2cqUEiYFUasXHOurVJgqnzBlNNeGkUGOmFhQNm+1UAgjl/mEdZ1Hori/rt+fcVLNKLtt+ee//oymMkEKUqMooliBQ0tfzjsRiqCxJ530HMxBwrHpRVFCCqhgSSGIsCPHlxis23tgqSJdQEPWZlILGtMqW0AvU0rwOlfLSy5cre/4mSeWUnV/iEbYXOtda0oedYp8ZsMNYqCD3ehidgZxaXZqAVGYENmFqMDQUpp3g2hE1krecQw5MoHiKUPjDo5G6inwaI5ZXpTBfG7m8Ut8RFLjNjzE1U96/hrGpyVDCxB7RcR07ZytqI6EXLk6EZ0ZLh5xF1NDxH4iDjczeJmmCTMNQw+jJ1UgVy9xFe4jtiVjt0Ufhf8APGI+xtzjLnpMLHqGqju0vyjTHKqplSWrcOlSFUhKPCqwxNPgQ00IMNuLQ9SGpkWQr5yxle08B0M6ZLOgPV+6br8KeUaxOWA7fTZlVE5RdLP90mx8CfjDsTp0UZ1i0o1eBhBEWWLkBl/PnFZKalQdRDpLuh8ZXsR5kq8R8msTnhgDXvg4sVNbjHSsOPzj1sWeQhTLDbJBgHn6UY8juijyCsqmanhxVankIUhsPzwjo6B7Ai11HcY8na+EdHQphDXDwhWY+kdHQMuCkSUMIcWjyOjIwhp1hjZ80idYkV1oaR0dGqPCIgixM9so6x1HExYzRStLaaW5COjo5H7Y+MTNn4ImyPfmd4/u/ARW7SH639/+6Ojo8/2RhfCBDEt1k7x/VF7h3IxSAEgUWwsLgVjyOjpPt/c1YeUFuBHWPd8zFtwjo6N0O50keiFJHR0ExiHY6OjoiKfAow20eR0axIxOitxqgqwIqCDUHuMdHQSKMqlcfGK/aA647vmY8jo3PhhR5QyYYPzjo6KiSYgwhtI9joYLEx0dHRB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mbria" pitchFamily="18" charset="0"/>
            </a:endParaRPr>
          </a:p>
        </p:txBody>
      </p:sp>
      <p:pic>
        <p:nvPicPr>
          <p:cNvPr id="3077" name="Picture 5" descr="C:\Users\801062\Pictures\Эльзас\доп\1249--16392927-m549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C:\Users\801062\Pictures\Эльзас\доп\3156175-fountain-in-city-par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0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C:\Users\801062\Pictures\Эльзас\доп\statuya_svopo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9625" y="3929063"/>
            <a:ext cx="3254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 descr="C:\Users\801062\Pictures\Эльзас\доп\загруженное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57688"/>
            <a:ext cx="33385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dirty="0" smtClean="0">
                <a:solidFill>
                  <a:srgbClr val="002060"/>
                </a:solidFill>
              </a:rPr>
              <a:t>    </a:t>
            </a:r>
            <a:r>
              <a:rPr lang="en-US" sz="9600" dirty="0" err="1" smtClean="0">
                <a:solidFill>
                  <a:srgbClr val="002060"/>
                </a:solidFill>
              </a:rPr>
              <a:t>Mulouse</a:t>
            </a:r>
            <a:endParaRPr lang="ru-RU" sz="9600" dirty="0">
              <a:solidFill>
                <a:srgbClr val="002060"/>
              </a:solidFill>
            </a:endParaRPr>
          </a:p>
        </p:txBody>
      </p:sp>
      <p:pic>
        <p:nvPicPr>
          <p:cNvPr id="23554" name="Picture 2" descr="C:\Users\801062\Pictures\Эльзас\Мюлуз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63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10" descr="C:\Users\801062\Pictures\Эльзас\Мюлуз\загруженн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1338" y="4500563"/>
            <a:ext cx="35226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9" descr="C:\Users\801062\Pictures\Эльзас\Мюлуз\загруженное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4537075"/>
            <a:ext cx="309880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8" descr="C:\Users\801062\Pictures\Эльзас\Мюлуз\images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750"/>
            <a:ext cx="4643438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3" descr="C:\Users\801062\Pictures\Эльзас\Мюлуз\i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500188"/>
            <a:ext cx="45005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71744"/>
            <a:ext cx="9144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 Mulhouse-la deusième ville d’Alsace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801062\Pictures\Эльзас\доп\загруженное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0"/>
            <a:ext cx="38576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801062\Pictures\Эльзас\доп\1_13046648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9213"/>
            <a:ext cx="4000500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C:\Users\801062\Pictures\Эльзас\доп\images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5718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801062\Pictures\Эльзас\доп\50f6c7dfe077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3786188"/>
            <a:ext cx="4786312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C:\Users\801062\Pictures\Эльзас\Риквир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400050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C:\Users\801062\Pictures\Эльзас\Риквир\i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7263" y="2857500"/>
            <a:ext cx="310673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C:\Users\801062\Pictures\Эльзас\Риквир\i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0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715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</a:t>
            </a:r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                   </a:t>
            </a:r>
            <a:r>
              <a:rPr lang="en-US" sz="9600" dirty="0" err="1" smtClean="0">
                <a:solidFill>
                  <a:schemeClr val="accent4">
                    <a:lumMod val="75000"/>
                  </a:schemeClr>
                </a:solidFill>
              </a:rPr>
              <a:t>Riquewihr</a:t>
            </a:r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endParaRPr lang="ru-RU" sz="9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5605" name="Picture 10" descr="C:\Users\801062\Pictures\Эльзас\Риквир\images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643063"/>
            <a:ext cx="30003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1" descr="C:\Users\801062\Pictures\Эльзас\Риквир\i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88" y="1857375"/>
            <a:ext cx="2714625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2" descr="C:\Users\801062\Pictures\Эльзас\Риквир\image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5" y="4938713"/>
            <a:ext cx="3071813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801062\Pictures\Эльзас\Бекеоффе\i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3929063"/>
            <a:ext cx="3905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3786190"/>
            <a:ext cx="6715172" cy="135732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      </a:t>
            </a:r>
            <a:r>
              <a:rPr lang="en-US" sz="9600" dirty="0" err="1" smtClean="0">
                <a:solidFill>
                  <a:srgbClr val="92D050"/>
                </a:solidFill>
              </a:rPr>
              <a:t>Baeckoff</a:t>
            </a:r>
            <a:endParaRPr lang="ru-RU" sz="9600" dirty="0">
              <a:solidFill>
                <a:srgbClr val="92D050"/>
              </a:solidFill>
            </a:endParaRPr>
          </a:p>
        </p:txBody>
      </p:sp>
      <p:pic>
        <p:nvPicPr>
          <p:cNvPr id="26627" name="Picture 1" descr="C:\Users\801062\Pictures\Эльзас\доп\6--9v_Fwms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390525"/>
            <a:ext cx="2643188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C:\Users\801062\Pictures\Эльзас\доп\kAtZJnUdpA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85750"/>
            <a:ext cx="4286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801062\Pictures\Эльзас\Фуа-гра\220px-Foie_gras_en_cocot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50"/>
            <a:ext cx="357187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3" descr="C:\Users\801062\Pictures\Эльзас\Фуа-гра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C:\Users\801062\Pictures\Эльзас\Фуа-гра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29125"/>
            <a:ext cx="4714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 descr="C:\Users\801062\Pictures\Эльзас\Фуа-гра\i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0"/>
            <a:ext cx="450056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7" descr="C:\Users\801062\Pictures\Эльзас\Фуа-гра\i (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25" y="2571750"/>
            <a:ext cx="35718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8" descr="C:\Users\801062\Pictures\Эльзас\Фуа-гра\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3" y="4394200"/>
            <a:ext cx="4357687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5" descr="C:\Users\801062\Pictures\Эльзас\Фуа-гра\i (3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13" y="2071688"/>
            <a:ext cx="19208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dirty="0" smtClean="0"/>
              <a:t>  </a:t>
            </a:r>
            <a:r>
              <a:rPr lang="en-US" sz="9600" dirty="0" err="1" smtClean="0">
                <a:solidFill>
                  <a:schemeClr val="accent5">
                    <a:lumMod val="75000"/>
                  </a:schemeClr>
                </a:solidFill>
              </a:rPr>
              <a:t>Foi</a:t>
            </a:r>
            <a:r>
              <a:rPr lang="en-US" sz="9600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br>
              <a:rPr lang="en-US" sz="9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9600" dirty="0" smtClean="0">
                <a:solidFill>
                  <a:schemeClr val="accent5">
                    <a:lumMod val="75000"/>
                  </a:schemeClr>
                </a:solidFill>
              </a:rPr>
              <a:t>                  </a:t>
            </a:r>
            <a:br>
              <a:rPr lang="en-US" sz="9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9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9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9600" dirty="0" smtClean="0">
                <a:solidFill>
                  <a:schemeClr val="accent5">
                    <a:lumMod val="75000"/>
                  </a:schemeClr>
                </a:solidFill>
              </a:rPr>
              <a:t>                Gras</a:t>
            </a:r>
            <a:endParaRPr lang="ru-RU" sz="9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                      </a:t>
            </a:r>
            <a:r>
              <a:rPr lang="en-US" sz="8800" dirty="0" err="1" smtClean="0">
                <a:solidFill>
                  <a:schemeClr val="accent4">
                    <a:lumMod val="75000"/>
                  </a:schemeClr>
                </a:solidFill>
              </a:rPr>
              <a:t>Kouglof</a:t>
            </a:r>
            <a:endParaRPr lang="ru-RU" sz="8800" dirty="0"/>
          </a:p>
        </p:txBody>
      </p:sp>
      <p:pic>
        <p:nvPicPr>
          <p:cNvPr id="28674" name="Picture 3" descr="C:\Users\801062\Pictures\Эльзас\Куглоф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88"/>
            <a:ext cx="25590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C:\Users\801062\Pictures\Эльзас\Куглоф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643063"/>
            <a:ext cx="3500437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C:\Users\801062\Pictures\Эльзас\Куглоф\images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63" y="3929063"/>
            <a:ext cx="385762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C:\Users\801062\Pictures\Эльзас\Куглоф\images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00500"/>
            <a:ext cx="278606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8" descr="C:\Users\801062\Pictures\Эльзас\Куглоф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50" y="1500188"/>
            <a:ext cx="31432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5" descr="C:\Users\801062\Pictures\Эльзас\Куглоф\images (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50" y="3214688"/>
            <a:ext cx="31432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0" descr="C:\Users\801062\Pictures\Эльзас\Куглоф\i (6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28625"/>
            <a:ext cx="2571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V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otre guides sur Alsace étaient</a:t>
            </a:r>
            <a:b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Архипова Алиса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Преснякова Ольга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Патарая Сандро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Архипова Арина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Мамедов  Рагим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Юров Евгений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Шудрак Валентина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Алой Екатерина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801062\Pictures\Эльзас\1 слайд\115px-Blason_région_fr_Alsace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8"/>
            <a:ext cx="2071688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3" descr="C:\Users\801062\Pictures\Эльзас\1 слайд\115px-Flag_of_Alsace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165100"/>
            <a:ext cx="245268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C:\Users\801062\Pictures\Эльзас\1 слайд\alsac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2214563"/>
            <a:ext cx="442912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C:\Users\801062\Pictures\Эльзас\1 слайд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313" y="3033713"/>
            <a:ext cx="2982912" cy="382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6800840" cy="164307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r-FR" sz="48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fr-FR" sz="4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Bienvenu en Alsace</a:t>
            </a:r>
            <a:endParaRPr lang="ru-RU" sz="44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801062\Pictures\Эльзас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70413"/>
            <a:ext cx="3214688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801062\Pictures\Эльзас\3 слайд\5244928-alsace-wine-route-vosges-mountain-range-with-the-clouds--view-on-ch-teau-du-haut-k-nigsbourg--cast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4572000"/>
            <a:ext cx="32146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801062\Pictures\Эльзас\3 слайд\i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6425" y="0"/>
            <a:ext cx="34575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:\Users\801062\Pictures\Эльзас\3 слайд\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23850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801062\Pictures\Эльзас\доп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25" y="1285875"/>
            <a:ext cx="242887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75" y="3786188"/>
            <a:ext cx="6143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6386" name="Picture 2" descr="C:\Users\801062\Pictures\Эльзас\доп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4929188"/>
            <a:ext cx="2928938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Users\801062\Pictures\Эльзас\доп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0"/>
            <a:ext cx="3786188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C:\Users\801062\Pictures\Эльзас\доп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2571750"/>
            <a:ext cx="3643313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Users\801062\Pictures\Эльзас\доп\загруженное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43188"/>
            <a:ext cx="3500438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C:\Users\801062\Pictures\Эльзас\доп\загруженное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38" y="0"/>
            <a:ext cx="3643312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2750" y="3357563"/>
            <a:ext cx="1214438" cy="1357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" name="Picture 3" descr="C:\Users\801062\Pictures\Эльзас\3 слайд\300px-Alsace_Vineya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3337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801062\Pictures\Эльзас\доп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8825" y="4572000"/>
            <a:ext cx="33051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801062\Pictures\Эльзас\доп\phpThumb_generated_thumbnail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714375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801062\Pictures\Эльзас\доп\pin_gr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801062\Pictures\Эльзас\доп\images (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94050" y="3929063"/>
            <a:ext cx="2254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Users\801062\Pictures\Эльзас\доп\загруженное р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433763"/>
            <a:ext cx="2500313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58438" y="1214438"/>
            <a:ext cx="1800225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074" name="Picture 2" descr="C:\Users\801062\Pictures\Эльзас\доп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97288"/>
            <a:ext cx="4214813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801062\Pictures\Эльзас\доп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211638"/>
            <a:ext cx="3976688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:\Users\801062\Pictures\Эльзас\доп\загруженное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28625"/>
            <a:ext cx="4119563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C:\Users\801062\Pictures\Эльзас\доп\загруженное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5" y="1143000"/>
            <a:ext cx="3857625" cy="262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801062\Pictures\Эльзас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6738" y="0"/>
            <a:ext cx="2751137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 descr="C:\Users\801062\Pictures\Эльзас\i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C:\Users\801062\Pictures\Эльзас\i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0" y="4829175"/>
            <a:ext cx="34290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C:\Users\801062\Pictures\Эльзас\images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6000"/>
            <a:ext cx="45720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C:\Users\801062\Pictures\Эльзас\images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40400" y="0"/>
            <a:ext cx="3403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C:\Users\801062\Pictures\Эльзас\image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00" y="4718050"/>
            <a:ext cx="28575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9" descr="C:\Users\801062\Pictures\Эльзас\i (8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27563" y="2286000"/>
            <a:ext cx="451643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7" descr="C:\Users\801062\Pictures\Эльзас\images (5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791075"/>
            <a:ext cx="28575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fr-FR" sz="6000" dirty="0" smtClean="0"/>
              <a:t>            </a:t>
            </a:r>
            <a:r>
              <a:rPr lang="fr-FR" sz="5400" dirty="0" smtClean="0"/>
              <a:t>Strasbourg</a:t>
            </a:r>
            <a:endParaRPr lang="ru-RU" sz="5400" dirty="0"/>
          </a:p>
        </p:txBody>
      </p:sp>
      <p:sp>
        <p:nvSpPr>
          <p:cNvPr id="20482" name="Текст 2"/>
          <p:cNvSpPr>
            <a:spLocks noGrp="1"/>
          </p:cNvSpPr>
          <p:nvPr>
            <p:ph type="body" idx="1"/>
          </p:nvPr>
        </p:nvSpPr>
        <p:spPr>
          <a:xfrm>
            <a:off x="-4500563" y="2143125"/>
            <a:ext cx="4040188" cy="762000"/>
          </a:xfrm>
        </p:spPr>
        <p:txBody>
          <a:bodyPr/>
          <a:lstStyle/>
          <a:p>
            <a:r>
              <a:rPr lang="en-US" smtClean="0"/>
              <a:t> </a:t>
            </a:r>
            <a:endParaRPr lang="ru-RU" smtClean="0"/>
          </a:p>
        </p:txBody>
      </p:sp>
      <p:sp>
        <p:nvSpPr>
          <p:cNvPr id="20483" name="Текст 3"/>
          <p:cNvSpPr>
            <a:spLocks noGrp="1"/>
          </p:cNvSpPr>
          <p:nvPr>
            <p:ph type="body" sz="half" idx="3"/>
          </p:nvPr>
        </p:nvSpPr>
        <p:spPr>
          <a:xfrm>
            <a:off x="9501188" y="571500"/>
            <a:ext cx="4041775" cy="76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484" name="Содержимое 6" descr="i (2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143000"/>
            <a:ext cx="4357688" cy="3268663"/>
          </a:xfrm>
          <a:ln>
            <a:prstDash val="solid"/>
          </a:ln>
        </p:spPr>
      </p:pic>
      <p:pic>
        <p:nvPicPr>
          <p:cNvPr id="20485" name="Picture 2" descr="C:\Users\801062\Pictures\Эльзас\Страсбург\i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6488" y="4714875"/>
            <a:ext cx="295751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C:\Users\801062\Pictures\Эльзас\Страсбург\i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29125"/>
            <a:ext cx="37084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4" descr="C:\Users\801062\Pictures\Эльзас\Страсбург\i (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4500563"/>
            <a:ext cx="22860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6" descr="C:\Users\801062\Pictures\Эльзас\Страсбург\i (3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4576763" y="1285875"/>
            <a:ext cx="4567237" cy="3059113"/>
          </a:xfrm>
          <a:ln>
            <a:prstDash val="soli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1" descr="C:\Users\801062\Pictures\Эльзас\Кольмар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2500313"/>
            <a:ext cx="27146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Users\801062\Pictures\Эльзас\Кольмар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0"/>
            <a:ext cx="37830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C:\Users\801062\Pictures\Эльзас\Кольмар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8363" y="0"/>
            <a:ext cx="3195637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C:\Users\801062\Pictures\Эльзас\Кольмар\images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254375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C:\Users\801062\Pictures\Эльзас\Кольмар\images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46563"/>
            <a:ext cx="4643438" cy="261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7" descr="C:\Users\801062\Pictures\Эльзас\Кольмар\загруженное (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18025" y="4214813"/>
            <a:ext cx="46259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00306"/>
            <a:ext cx="8229600" cy="1714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/>
              <a:t>           </a:t>
            </a:r>
            <a:r>
              <a:rPr lang="en-US" sz="9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Colmar</a:t>
            </a:r>
            <a:endParaRPr lang="ru-RU" sz="96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384</TotalTime>
  <Words>0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32" baseType="lpstr">
      <vt:lpstr>Cambria</vt:lpstr>
      <vt:lpstr>Arial</vt:lpstr>
      <vt:lpstr>Wingdings 3</vt:lpstr>
      <vt:lpstr>Verdana</vt:lpstr>
      <vt:lpstr>Wingdings 2</vt:lpstr>
      <vt:lpstr>Calibri</vt:lpstr>
      <vt:lpstr>Rockwell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 imaginaire en Alsace,organise</dc:title>
  <dc:creator>Катюша</dc:creator>
  <cp:lastModifiedBy>Сервер</cp:lastModifiedBy>
  <cp:revision>44</cp:revision>
  <dcterms:created xsi:type="dcterms:W3CDTF">2013-02-11T15:31:51Z</dcterms:created>
  <dcterms:modified xsi:type="dcterms:W3CDTF">2013-02-25T10:17:25Z</dcterms:modified>
</cp:coreProperties>
</file>