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sldIdLst>
    <p:sldId id="256" r:id="rId2"/>
    <p:sldId id="257" r:id="rId3"/>
    <p:sldId id="258" r:id="rId4"/>
    <p:sldId id="259" r:id="rId5"/>
    <p:sldId id="260" r:id="rId6"/>
    <p:sldId id="261" r:id="rId7"/>
    <p:sldId id="264" r:id="rId8"/>
    <p:sldId id="265" r:id="rId9"/>
    <p:sldId id="262" r:id="rId10"/>
    <p:sldId id="263" r:id="rId11"/>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110" d="100"/>
          <a:sy n="110" d="100"/>
        </p:scale>
        <p:origin x="-1056"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1">
        <a:schemeClr val="bg1"/>
      </p:bgRef>
    </p:bg>
    <p:spTree>
      <p:nvGrpSpPr>
        <p:cNvPr id="1" name=""/>
        <p:cNvGrpSpPr/>
        <p:nvPr/>
      </p:nvGrpSpPr>
      <p:grpSpPr>
        <a:xfrm>
          <a:off x="0" y="0"/>
          <a:ext cx="0" cy="0"/>
          <a:chOff x="0" y="0"/>
          <a:chExt cx="0" cy="0"/>
        </a:xfrm>
      </p:grpSpPr>
      <p:sp>
        <p:nvSpPr>
          <p:cNvPr id="8" name="Заголовок 7"/>
          <p:cNvSpPr>
            <a:spLocks noGrp="1"/>
          </p:cNvSpPr>
          <p:nvPr>
            <p:ph type="ctrTitle"/>
          </p:nvPr>
        </p:nvSpPr>
        <p:spPr>
          <a:xfrm>
            <a:off x="2286000" y="3124200"/>
            <a:ext cx="6172200" cy="1894362"/>
          </a:xfrm>
        </p:spPr>
        <p:txBody>
          <a:bodyPr/>
          <a:lstStyle>
            <a:lvl1pPr>
              <a:defRPr b="1"/>
            </a:lvl1pPr>
          </a:lstStyle>
          <a:p>
            <a:r>
              <a:rPr kumimoji="0" lang="ru-RU" smtClean="0"/>
              <a:t>Образец заголовка</a:t>
            </a:r>
            <a:endParaRPr kumimoji="0" lang="en-US"/>
          </a:p>
        </p:txBody>
      </p:sp>
      <p:sp>
        <p:nvSpPr>
          <p:cNvPr id="9" name="Подзаголовок 8"/>
          <p:cNvSpPr>
            <a:spLocks noGrp="1"/>
          </p:cNvSpPr>
          <p:nvPr>
            <p:ph type="subTitle" idx="1"/>
          </p:nvPr>
        </p:nvSpPr>
        <p:spPr>
          <a:xfrm>
            <a:off x="2286000" y="5003322"/>
            <a:ext cx="6172200" cy="1371600"/>
          </a:xfrm>
        </p:spPr>
        <p:txBody>
          <a:bodyPr/>
          <a:lstStyle>
            <a:lvl1pPr marL="0" indent="0" algn="l">
              <a:buNone/>
              <a:defRPr sz="1800" b="1">
                <a:solidFill>
                  <a:schemeClr val="tx2"/>
                </a:solidFill>
              </a:defRPr>
            </a:lvl1pPr>
            <a:lvl2pPr marL="457200" indent="0" algn="ctr">
              <a:buNone/>
            </a:lvl2pPr>
            <a:lvl3pPr marL="914400" indent="0" algn="ctr">
              <a:buNone/>
            </a:lvl3pPr>
            <a:lvl4pPr marL="1371600" indent="0" algn="ctr">
              <a:buNone/>
            </a:lvl4pPr>
            <a:lvl5pPr marL="1828800" indent="0" algn="ctr">
              <a:buNone/>
            </a:lvl5pPr>
            <a:lvl6pPr marL="2286000" indent="0" algn="ctr">
              <a:buNone/>
            </a:lvl6pPr>
            <a:lvl7pPr marL="2743200" indent="0" algn="ctr">
              <a:buNone/>
            </a:lvl7pPr>
            <a:lvl8pPr marL="3200400" indent="0" algn="ctr">
              <a:buNone/>
            </a:lvl8pPr>
            <a:lvl9pPr marL="3657600" indent="0" algn="ctr">
              <a:buNone/>
            </a:lvl9pPr>
          </a:lstStyle>
          <a:p>
            <a:r>
              <a:rPr kumimoji="0" lang="ru-RU" smtClean="0"/>
              <a:t>Образец подзаголовка</a:t>
            </a:r>
            <a:endParaRPr kumimoji="0" lang="en-US"/>
          </a:p>
        </p:txBody>
      </p:sp>
      <p:sp>
        <p:nvSpPr>
          <p:cNvPr id="28" name="Дата 27"/>
          <p:cNvSpPr>
            <a:spLocks noGrp="1"/>
          </p:cNvSpPr>
          <p:nvPr>
            <p:ph type="dt" sz="half" idx="10"/>
          </p:nvPr>
        </p:nvSpPr>
        <p:spPr bwMode="auto">
          <a:xfrm rot="5400000">
            <a:off x="7764621" y="1174097"/>
            <a:ext cx="2286000" cy="381000"/>
          </a:xfrm>
        </p:spPr>
        <p:txBody>
          <a:bodyPr/>
          <a:lstStyle/>
          <a:p>
            <a:fld id="{5B106E36-FD25-4E2D-B0AA-010F637433A0}" type="datetimeFigureOut">
              <a:rPr lang="ru-RU" smtClean="0"/>
              <a:pPr/>
              <a:t>25.01.2015</a:t>
            </a:fld>
            <a:endParaRPr lang="ru-RU"/>
          </a:p>
        </p:txBody>
      </p:sp>
      <p:sp>
        <p:nvSpPr>
          <p:cNvPr id="17" name="Нижний колонтитул 16"/>
          <p:cNvSpPr>
            <a:spLocks noGrp="1"/>
          </p:cNvSpPr>
          <p:nvPr>
            <p:ph type="ftr" sz="quarter" idx="11"/>
          </p:nvPr>
        </p:nvSpPr>
        <p:spPr bwMode="auto">
          <a:xfrm rot="5400000">
            <a:off x="7077269" y="4181669"/>
            <a:ext cx="3657600" cy="384048"/>
          </a:xfrm>
        </p:spPr>
        <p:txBody>
          <a:bodyPr/>
          <a:lstStyle/>
          <a:p>
            <a:endParaRPr lang="ru-RU"/>
          </a:p>
        </p:txBody>
      </p:sp>
      <p:sp>
        <p:nvSpPr>
          <p:cNvPr id="10" name="Прямоугольник 9"/>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4" name="Прямоугольник 13"/>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9" name="Прямоугольник 18"/>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ая соединительная линия 17"/>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0" name="Прямая соединительная линия 19"/>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2" name="Прямая соединительная линия 21"/>
          <p:cNvSpPr>
            <a:spLocks noChangeShapeType="1"/>
          </p:cNvSpPr>
          <p:nvPr/>
        </p:nvSpPr>
        <p:spPr bwMode="auto">
          <a:xfrm>
            <a:off x="9113856"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27" name="Прямоугольник 26"/>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609600" y="3429000"/>
            <a:ext cx="1295400" cy="1295400"/>
          </a:xfrm>
          <a:prstGeom prst="ellipse">
            <a:avLst/>
          </a:prstGeom>
          <a:solidFill>
            <a:schemeClr val="accent1"/>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309632"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4" name="Овал 23"/>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Овал 25"/>
          <p:cNvSpPr/>
          <p:nvPr/>
        </p:nvSpPr>
        <p:spPr bwMode="auto">
          <a:xfrm>
            <a:off x="1664208" y="5788152"/>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5" name="Овал 24"/>
          <p:cNvSpPr/>
          <p:nvPr/>
        </p:nvSpPr>
        <p:spPr>
          <a:xfrm>
            <a:off x="1905000" y="4495800"/>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9" name="Номер слайда 28"/>
          <p:cNvSpPr>
            <a:spLocks noGrp="1"/>
          </p:cNvSpPr>
          <p:nvPr>
            <p:ph type="sldNum" sz="quarter" idx="12"/>
          </p:nvPr>
        </p:nvSpPr>
        <p:spPr bwMode="auto">
          <a:xfrm>
            <a:off x="1325544" y="4928702"/>
            <a:ext cx="609600" cy="517524"/>
          </a:xfrm>
        </p:spPr>
        <p:txBody>
          <a:bodyPr/>
          <a:lstStyle/>
          <a:p>
            <a:fld id="{725C68B6-61C2-468F-89AB-4B9F7531AA68}" type="slidenum">
              <a:rPr lang="ru-RU" smtClean="0"/>
              <a:pPr/>
              <a:t>‹#›</a:t>
            </a:fld>
            <a:endParaRPr lang="ru-RU"/>
          </a:p>
        </p:txBody>
      </p:sp>
    </p:spTree>
  </p:cSld>
  <p:clrMapOvr>
    <a:overrideClrMapping bg1="lt1" tx1="dk1" bg2="lt2" tx2="dk2" accent1="accent1" accent2="accent2" accent3="accent3" accent4="accent4" accent5="accent5" accent6="accent6" hlink="hlink" folHlink="folHlink"/>
  </p:clrMapOvr>
  <p:transition>
    <p:circle/>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ircle/>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9"/>
            <a:ext cx="1676400" cy="5851525"/>
          </a:xfrm>
        </p:spPr>
        <p:txBody>
          <a:bodyPr vert="eaVert"/>
          <a:lstStyle/>
          <a:p>
            <a:r>
              <a:rPr kumimoji="0" lang="ru-RU" smtClean="0"/>
              <a:t>Образец заголовка</a:t>
            </a:r>
            <a:endParaRPr kumimoji="0" lang="en-US"/>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4" name="Дата 3"/>
          <p:cNvSpPr>
            <a:spLocks noGrp="1"/>
          </p:cNvSpPr>
          <p:nvPr>
            <p:ph type="dt" sz="half" idx="10"/>
          </p:nvPr>
        </p:nvSpPr>
        <p:spPr/>
        <p:txBody>
          <a:bodyPr/>
          <a:lstStyle/>
          <a:p>
            <a:fld id="{5B106E36-FD25-4E2D-B0AA-010F637433A0}" type="datetimeFigureOut">
              <a:rPr lang="ru-RU" smtClean="0"/>
              <a:pPr/>
              <a:t>25.01.2015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ircle/>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8" name="Содержимое 7"/>
          <p:cNvSpPr>
            <a:spLocks noGrp="1"/>
          </p:cNvSpPr>
          <p:nvPr>
            <p:ph sz="quarter" idx="1"/>
          </p:nvPr>
        </p:nvSpPr>
        <p:spPr>
          <a:xfrm>
            <a:off x="457200" y="1600200"/>
            <a:ext cx="7467600" cy="4873752"/>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7" name="Дата 6"/>
          <p:cNvSpPr>
            <a:spLocks noGrp="1"/>
          </p:cNvSpPr>
          <p:nvPr>
            <p:ph type="dt" sz="half" idx="14"/>
          </p:nvPr>
        </p:nvSpPr>
        <p:spPr/>
        <p:txBody>
          <a:bodyPr rtlCol="0"/>
          <a:lstStyle/>
          <a:p>
            <a:fld id="{5B106E36-FD25-4E2D-B0AA-010F637433A0}" type="datetimeFigureOut">
              <a:rPr lang="ru-RU" smtClean="0"/>
              <a:pPr/>
              <a:t>25.01.2015</a:t>
            </a:fld>
            <a:endParaRPr lang="ru-RU"/>
          </a:p>
        </p:txBody>
      </p:sp>
      <p:sp>
        <p:nvSpPr>
          <p:cNvPr id="9" name="Номер слайда 8"/>
          <p:cNvSpPr>
            <a:spLocks noGrp="1"/>
          </p:cNvSpPr>
          <p:nvPr>
            <p:ph type="sldNum" sz="quarter" idx="15"/>
          </p:nvPr>
        </p:nvSpPr>
        <p:spPr/>
        <p:txBody>
          <a:bodyPr rtlCol="0"/>
          <a:lstStyle/>
          <a:p>
            <a:fld id="{725C68B6-61C2-468F-89AB-4B9F7531AA68}" type="slidenum">
              <a:rPr lang="ru-RU" smtClean="0"/>
              <a:pPr/>
              <a:t>‹#›</a:t>
            </a:fld>
            <a:endParaRPr lang="ru-RU"/>
          </a:p>
        </p:txBody>
      </p:sp>
      <p:sp>
        <p:nvSpPr>
          <p:cNvPr id="10" name="Нижний колонтитул 9"/>
          <p:cNvSpPr>
            <a:spLocks noGrp="1"/>
          </p:cNvSpPr>
          <p:nvPr>
            <p:ph type="ftr" sz="quarter" idx="16"/>
          </p:nvPr>
        </p:nvSpPr>
        <p:spPr/>
        <p:txBody>
          <a:bodyPr rtlCol="0"/>
          <a:lstStyle/>
          <a:p>
            <a:endParaRPr lang="ru-RU"/>
          </a:p>
        </p:txBody>
      </p:sp>
    </p:spTree>
  </p:cSld>
  <p:clrMapOvr>
    <a:masterClrMapping/>
  </p:clrMapOvr>
  <p:transition>
    <p:circle/>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bg>
      <p:bgRef idx="1001">
        <a:schemeClr val="bg2"/>
      </p:bgRef>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286000" y="2895600"/>
            <a:ext cx="6172200" cy="2053590"/>
          </a:xfrm>
        </p:spPr>
        <p:txBody>
          <a:bodyPr/>
          <a:lstStyle>
            <a:lvl1pPr algn="l">
              <a:buNone/>
              <a:defRPr sz="3000" b="1" cap="small" baseline="0"/>
            </a:lvl1pPr>
          </a:lstStyle>
          <a:p>
            <a:r>
              <a:rPr kumimoji="0" lang="ru-RU" smtClean="0"/>
              <a:t>Образец заголовка</a:t>
            </a:r>
            <a:endParaRPr kumimoji="0" lang="en-US"/>
          </a:p>
        </p:txBody>
      </p:sp>
      <p:sp>
        <p:nvSpPr>
          <p:cNvPr id="3" name="Текст 2"/>
          <p:cNvSpPr>
            <a:spLocks noGrp="1"/>
          </p:cNvSpPr>
          <p:nvPr>
            <p:ph type="body" idx="1"/>
          </p:nvPr>
        </p:nvSpPr>
        <p:spPr>
          <a:xfrm>
            <a:off x="2286000" y="5010150"/>
            <a:ext cx="6172200" cy="1371600"/>
          </a:xfrm>
        </p:spPr>
        <p:txBody>
          <a:bodyPr anchor="t"/>
          <a:lstStyle>
            <a:lvl1pPr marL="0" indent="0">
              <a:buNone/>
              <a:defRPr sz="1800" b="1">
                <a:solidFill>
                  <a:schemeClr val="tx2"/>
                </a:solidFill>
              </a:defRPr>
            </a:lvl1pPr>
            <a:lvl2pPr>
              <a:buNone/>
              <a:defRPr sz="1800">
                <a:solidFill>
                  <a:schemeClr val="tx1">
                    <a:tint val="75000"/>
                  </a:schemeClr>
                </a:solidFill>
              </a:defRPr>
            </a:lvl2pPr>
            <a:lvl3pPr>
              <a:buNone/>
              <a:defRPr sz="1600">
                <a:solidFill>
                  <a:schemeClr val="tx1">
                    <a:tint val="75000"/>
                  </a:schemeClr>
                </a:solidFill>
              </a:defRPr>
            </a:lvl3pPr>
            <a:lvl4pPr>
              <a:buNone/>
              <a:defRPr sz="1400">
                <a:solidFill>
                  <a:schemeClr val="tx1">
                    <a:tint val="75000"/>
                  </a:schemeClr>
                </a:solidFill>
              </a:defRPr>
            </a:lvl4pPr>
            <a:lvl5pPr>
              <a:buNone/>
              <a:defRPr sz="1400">
                <a:solidFill>
                  <a:schemeClr val="tx1">
                    <a:tint val="75000"/>
                  </a:schemeClr>
                </a:solidFill>
              </a:defRPr>
            </a:lvl5pPr>
          </a:lstStyle>
          <a:p>
            <a:pPr lvl="0" eaLnBrk="1" latinLnBrk="0" hangingPunct="1"/>
            <a:r>
              <a:rPr kumimoji="0" lang="ru-RU" smtClean="0"/>
              <a:t>Образец текста</a:t>
            </a:r>
          </a:p>
        </p:txBody>
      </p:sp>
      <p:sp>
        <p:nvSpPr>
          <p:cNvPr id="4" name="Дата 3"/>
          <p:cNvSpPr>
            <a:spLocks noGrp="1"/>
          </p:cNvSpPr>
          <p:nvPr>
            <p:ph type="dt" sz="half" idx="10"/>
          </p:nvPr>
        </p:nvSpPr>
        <p:spPr bwMode="auto">
          <a:xfrm rot="5400000">
            <a:off x="7763256" y="1170432"/>
            <a:ext cx="2286000" cy="381000"/>
          </a:xfrm>
        </p:spPr>
        <p:txBody>
          <a:bodyPr/>
          <a:lstStyle/>
          <a:p>
            <a:fld id="{5B106E36-FD25-4E2D-B0AA-010F637433A0}" type="datetimeFigureOut">
              <a:rPr lang="ru-RU" smtClean="0"/>
              <a:pPr/>
              <a:t>25.01.2015</a:t>
            </a:fld>
            <a:endParaRPr lang="ru-RU"/>
          </a:p>
        </p:txBody>
      </p:sp>
      <p:sp>
        <p:nvSpPr>
          <p:cNvPr id="5" name="Нижний колонтитул 4"/>
          <p:cNvSpPr>
            <a:spLocks noGrp="1"/>
          </p:cNvSpPr>
          <p:nvPr>
            <p:ph type="ftr" sz="quarter" idx="11"/>
          </p:nvPr>
        </p:nvSpPr>
        <p:spPr bwMode="auto">
          <a:xfrm rot="5400000">
            <a:off x="7077456" y="4178808"/>
            <a:ext cx="3657600" cy="384048"/>
          </a:xfrm>
        </p:spPr>
        <p:txBody>
          <a:bodyPr/>
          <a:lstStyle/>
          <a:p>
            <a:endParaRPr lang="ru-RU"/>
          </a:p>
        </p:txBody>
      </p:sp>
      <p:sp>
        <p:nvSpPr>
          <p:cNvPr id="9" name="Прямоугольник 8"/>
          <p:cNvSpPr/>
          <p:nvPr/>
        </p:nvSpPr>
        <p:spPr bwMode="auto">
          <a:xfrm>
            <a:off x="381000" y="0"/>
            <a:ext cx="609600" cy="6858000"/>
          </a:xfrm>
          <a:prstGeom prst="rect">
            <a:avLst/>
          </a:prstGeom>
          <a:solidFill>
            <a:schemeClr val="accent1">
              <a:tint val="60000"/>
              <a:alpha val="54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0" name="Прямоугольник 9"/>
          <p:cNvSpPr/>
          <p:nvPr/>
        </p:nvSpPr>
        <p:spPr bwMode="auto">
          <a:xfrm>
            <a:off x="276336" y="0"/>
            <a:ext cx="104664" cy="6858000"/>
          </a:xfrm>
          <a:prstGeom prst="rect">
            <a:avLst/>
          </a:prstGeom>
          <a:solidFill>
            <a:schemeClr val="accent1">
              <a:tint val="40000"/>
              <a:alpha val="36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оугольник 10"/>
          <p:cNvSpPr/>
          <p:nvPr/>
        </p:nvSpPr>
        <p:spPr bwMode="auto">
          <a:xfrm>
            <a:off x="990600" y="0"/>
            <a:ext cx="181872" cy="6858000"/>
          </a:xfrm>
          <a:prstGeom prst="rect">
            <a:avLst/>
          </a:prstGeom>
          <a:solidFill>
            <a:schemeClr val="accent1">
              <a:tint val="40000"/>
              <a:alpha val="7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оугольник 11"/>
          <p:cNvSpPr/>
          <p:nvPr/>
        </p:nvSpPr>
        <p:spPr bwMode="auto">
          <a:xfrm>
            <a:off x="1141320" y="0"/>
            <a:ext cx="230280" cy="6858000"/>
          </a:xfrm>
          <a:prstGeom prst="rect">
            <a:avLst/>
          </a:prstGeom>
          <a:solidFill>
            <a:schemeClr val="accent1">
              <a:tint val="20000"/>
              <a:alpha val="7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106344" y="0"/>
            <a:ext cx="0" cy="6858000"/>
          </a:xfrm>
          <a:prstGeom prst="line">
            <a:avLst/>
          </a:prstGeom>
          <a:noFill/>
          <a:ln w="57150" cap="flat" cmpd="sng" algn="ctr">
            <a:solidFill>
              <a:schemeClr val="accent1">
                <a:tint val="60000"/>
                <a:alpha val="7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Прямая соединительная линия 13"/>
          <p:cNvSpPr>
            <a:spLocks noChangeShapeType="1"/>
          </p:cNvSpPr>
          <p:nvPr/>
        </p:nvSpPr>
        <p:spPr bwMode="auto">
          <a:xfrm>
            <a:off x="914400" y="0"/>
            <a:ext cx="0" cy="6858000"/>
          </a:xfrm>
          <a:prstGeom prst="line">
            <a:avLst/>
          </a:prstGeom>
          <a:noFill/>
          <a:ln w="57150" cap="flat" cmpd="sng" algn="ctr">
            <a:solidFill>
              <a:schemeClr val="accent1">
                <a:tint val="20000"/>
                <a:alpha val="83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5" name="Прямая соединительная линия 14"/>
          <p:cNvSpPr>
            <a:spLocks noChangeShapeType="1"/>
          </p:cNvSpPr>
          <p:nvPr/>
        </p:nvSpPr>
        <p:spPr bwMode="auto">
          <a:xfrm>
            <a:off x="854112" y="0"/>
            <a:ext cx="0" cy="6858000"/>
          </a:xfrm>
          <a:prstGeom prst="line">
            <a:avLst/>
          </a:prstGeom>
          <a:noFill/>
          <a:ln w="5715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6" name="Прямая соединительная линия 15"/>
          <p:cNvSpPr>
            <a:spLocks noChangeShapeType="1"/>
          </p:cNvSpPr>
          <p:nvPr/>
        </p:nvSpPr>
        <p:spPr bwMode="auto">
          <a:xfrm>
            <a:off x="1726640" y="0"/>
            <a:ext cx="0" cy="6858000"/>
          </a:xfrm>
          <a:prstGeom prst="line">
            <a:avLst/>
          </a:prstGeom>
          <a:noFill/>
          <a:ln w="28575" cap="flat" cmpd="sng" algn="ctr">
            <a:solidFill>
              <a:schemeClr val="accent1">
                <a:tint val="60000"/>
                <a:alpha val="82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7" name="Прямая соединительная линия 16"/>
          <p:cNvSpPr>
            <a:spLocks noChangeShapeType="1"/>
          </p:cNvSpPr>
          <p:nvPr/>
        </p:nvSpPr>
        <p:spPr bwMode="auto">
          <a:xfrm>
            <a:off x="1066800" y="0"/>
            <a:ext cx="0" cy="6858000"/>
          </a:xfrm>
          <a:prstGeom prst="line">
            <a:avLst/>
          </a:prstGeom>
          <a:noFill/>
          <a:ln w="9525"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8" name="Прямоугольник 17"/>
          <p:cNvSpPr/>
          <p:nvPr/>
        </p:nvSpPr>
        <p:spPr bwMode="auto">
          <a:xfrm>
            <a:off x="1219200" y="0"/>
            <a:ext cx="76200" cy="6858000"/>
          </a:xfrm>
          <a:prstGeom prst="rect">
            <a:avLst/>
          </a:prstGeom>
          <a:solidFill>
            <a:schemeClr val="accent1">
              <a:tint val="60000"/>
              <a:alpha val="51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9" name="Овал 18"/>
          <p:cNvSpPr/>
          <p:nvPr/>
        </p:nvSpPr>
        <p:spPr bwMode="auto">
          <a:xfrm>
            <a:off x="609600" y="3429000"/>
            <a:ext cx="1295400" cy="129540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0" name="Овал 19"/>
          <p:cNvSpPr/>
          <p:nvPr/>
        </p:nvSpPr>
        <p:spPr bwMode="auto">
          <a:xfrm>
            <a:off x="1324704" y="4866752"/>
            <a:ext cx="641424" cy="641424"/>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1" name="Овал 20"/>
          <p:cNvSpPr/>
          <p:nvPr/>
        </p:nvSpPr>
        <p:spPr bwMode="auto">
          <a:xfrm>
            <a:off x="1091080" y="5500632"/>
            <a:ext cx="137160" cy="13716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2" name="Овал 21"/>
          <p:cNvSpPr/>
          <p:nvPr/>
        </p:nvSpPr>
        <p:spPr bwMode="auto">
          <a:xfrm>
            <a:off x="1664208" y="5791200"/>
            <a:ext cx="274320" cy="274320"/>
          </a:xfrm>
          <a:prstGeom prst="ellipse">
            <a:avLst/>
          </a:prstGeom>
          <a:ln w="127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Овал 22"/>
          <p:cNvSpPr/>
          <p:nvPr/>
        </p:nvSpPr>
        <p:spPr bwMode="auto">
          <a:xfrm>
            <a:off x="1879040" y="4479888"/>
            <a:ext cx="365760" cy="365760"/>
          </a:xfrm>
          <a:prstGeom prst="ellipse">
            <a:avLst/>
          </a:prstGeom>
          <a:ln w="28575"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6" name="Прямая соединительная линия 25"/>
          <p:cNvSpPr>
            <a:spLocks noChangeShapeType="1"/>
          </p:cNvSpPr>
          <p:nvPr/>
        </p:nvSpPr>
        <p:spPr bwMode="auto">
          <a:xfrm>
            <a:off x="9097944"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6" name="Номер слайда 5"/>
          <p:cNvSpPr>
            <a:spLocks noGrp="1"/>
          </p:cNvSpPr>
          <p:nvPr>
            <p:ph type="sldNum" sz="quarter" idx="12"/>
          </p:nvPr>
        </p:nvSpPr>
        <p:spPr bwMode="auto">
          <a:xfrm>
            <a:off x="1340616" y="4928702"/>
            <a:ext cx="609600" cy="517524"/>
          </a:xfrm>
        </p:spPr>
        <p:txBody>
          <a:bodyPr/>
          <a:lstStyle/>
          <a:p>
            <a:fld id="{725C68B6-61C2-468F-89AB-4B9F7531AA68}" type="slidenum">
              <a:rPr lang="ru-RU" smtClean="0"/>
              <a:pPr/>
              <a:t>‹#›</a:t>
            </a:fld>
            <a:endParaRPr lang="ru-RU"/>
          </a:p>
        </p:txBody>
      </p:sp>
    </p:spTree>
  </p:cSld>
  <p:clrMapOvr>
    <a:overrideClrMapping bg1="dk1" tx1="lt1" bg2="dk2" tx2="lt2" accent1="accent1" accent2="accent2" accent3="accent3" accent4="accent4" accent5="accent5" accent6="accent6" hlink="hlink" folHlink="folHlink"/>
  </p:clrMapOvr>
  <p:transition>
    <p:circle/>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5" name="Дата 4"/>
          <p:cNvSpPr>
            <a:spLocks noGrp="1"/>
          </p:cNvSpPr>
          <p:nvPr>
            <p:ph type="dt" sz="half" idx="10"/>
          </p:nvPr>
        </p:nvSpPr>
        <p:spPr/>
        <p:txBody>
          <a:bodyPr/>
          <a:lstStyle/>
          <a:p>
            <a:fld id="{5B106E36-FD25-4E2D-B0AA-010F637433A0}" type="datetimeFigureOut">
              <a:rPr lang="ru-RU" smtClean="0"/>
              <a:pPr/>
              <a:t>25.01.2015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
        <p:nvSpPr>
          <p:cNvPr id="9" name="Содержимое 8"/>
          <p:cNvSpPr>
            <a:spLocks noGrp="1"/>
          </p:cNvSpPr>
          <p:nvPr>
            <p:ph sz="quarter" idx="1"/>
          </p:nvPr>
        </p:nvSpPr>
        <p:spPr>
          <a:xfrm>
            <a:off x="457200"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1" name="Содержимое 10"/>
          <p:cNvSpPr>
            <a:spLocks noGrp="1"/>
          </p:cNvSpPr>
          <p:nvPr>
            <p:ph sz="quarter" idx="2"/>
          </p:nvPr>
        </p:nvSpPr>
        <p:spPr>
          <a:xfrm>
            <a:off x="4270248" y="1600200"/>
            <a:ext cx="3657600" cy="45720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Tree>
  </p:cSld>
  <p:clrMapOvr>
    <a:masterClrMapping/>
  </p:clrMapOvr>
  <p:transition>
    <p:circle/>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7543800" cy="1143000"/>
          </a:xfrm>
        </p:spPr>
        <p:txBody>
          <a:bodyPr anchor="b"/>
          <a:lstStyle>
            <a:lvl1pPr>
              <a:defRPr/>
            </a:lvl1pPr>
          </a:lstStyle>
          <a:p>
            <a:r>
              <a:rPr kumimoji="0" lang="ru-RU" smtClean="0"/>
              <a:t>Образец заголовка</a:t>
            </a:r>
            <a:endParaRPr kumimoji="0" lang="en-US"/>
          </a:p>
        </p:txBody>
      </p:sp>
      <p:sp>
        <p:nvSpPr>
          <p:cNvPr id="7" name="Дата 6"/>
          <p:cNvSpPr>
            <a:spLocks noGrp="1"/>
          </p:cNvSpPr>
          <p:nvPr>
            <p:ph type="dt" sz="half" idx="10"/>
          </p:nvPr>
        </p:nvSpPr>
        <p:spPr/>
        <p:txBody>
          <a:bodyPr/>
          <a:lstStyle/>
          <a:p>
            <a:fld id="{5B106E36-FD25-4E2D-B0AA-010F637433A0}" type="datetimeFigureOut">
              <a:rPr lang="ru-RU" smtClean="0"/>
              <a:pPr/>
              <a:t>25.01.2015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
        <p:nvSpPr>
          <p:cNvPr id="11" name="Содержимое 10"/>
          <p:cNvSpPr>
            <a:spLocks noGrp="1"/>
          </p:cNvSpPr>
          <p:nvPr>
            <p:ph sz="quarter" idx="2"/>
          </p:nvPr>
        </p:nvSpPr>
        <p:spPr>
          <a:xfrm>
            <a:off x="457200"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3" name="Содержимое 12"/>
          <p:cNvSpPr>
            <a:spLocks noGrp="1"/>
          </p:cNvSpPr>
          <p:nvPr>
            <p:ph sz="quarter" idx="4"/>
          </p:nvPr>
        </p:nvSpPr>
        <p:spPr>
          <a:xfrm>
            <a:off x="4371975" y="2362200"/>
            <a:ext cx="3657600" cy="3886200"/>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12" name="Текст 11"/>
          <p:cNvSpPr>
            <a:spLocks noGrp="1"/>
          </p:cNvSpPr>
          <p:nvPr>
            <p:ph type="body" sz="quarter" idx="1"/>
          </p:nvPr>
        </p:nvSpPr>
        <p:spPr>
          <a:xfrm>
            <a:off x="4572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
        <p:nvSpPr>
          <p:cNvPr id="14" name="Текст 13"/>
          <p:cNvSpPr>
            <a:spLocks noGrp="1"/>
          </p:cNvSpPr>
          <p:nvPr>
            <p:ph type="body" sz="quarter" idx="3"/>
          </p:nvPr>
        </p:nvSpPr>
        <p:spPr>
          <a:xfrm>
            <a:off x="4343400" y="1569720"/>
            <a:ext cx="3657600" cy="658368"/>
          </a:xfrm>
          <a:prstGeom prst="roundRect">
            <a:avLst>
              <a:gd name="adj" fmla="val 16667"/>
            </a:avLst>
          </a:prstGeom>
          <a:solidFill>
            <a:schemeClr val="accent1"/>
          </a:solidFill>
        </p:spPr>
        <p:txBody>
          <a:bodyPr rtlCol="0" anchor="ctr">
            <a:noAutofit/>
          </a:bodyPr>
          <a:lstStyle>
            <a:lvl1pPr marL="0" indent="0">
              <a:buFontTx/>
              <a:buNone/>
              <a:defRPr sz="2000" b="1">
                <a:solidFill>
                  <a:srgbClr val="FFFFFF"/>
                </a:solidFill>
              </a:defRPr>
            </a:lvl1pPr>
          </a:lstStyle>
          <a:p>
            <a:pPr lvl="0" eaLnBrk="1" latinLnBrk="0" hangingPunct="1"/>
            <a:r>
              <a:rPr kumimoji="0" lang="ru-RU" smtClean="0"/>
              <a:t>Образец текста</a:t>
            </a:r>
          </a:p>
        </p:txBody>
      </p:sp>
    </p:spTree>
  </p:cSld>
  <p:clrMapOvr>
    <a:masterClrMapping/>
  </p:clrMapOvr>
  <p:transition>
    <p:circle/>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kumimoji="0" lang="ru-RU" smtClean="0"/>
              <a:t>Образец заголовка</a:t>
            </a:r>
            <a:endParaRPr kumimoji="0" lang="en-US"/>
          </a:p>
        </p:txBody>
      </p:sp>
      <p:sp>
        <p:nvSpPr>
          <p:cNvPr id="6" name="Дата 5"/>
          <p:cNvSpPr>
            <a:spLocks noGrp="1"/>
          </p:cNvSpPr>
          <p:nvPr>
            <p:ph type="dt" sz="half" idx="10"/>
          </p:nvPr>
        </p:nvSpPr>
        <p:spPr/>
        <p:txBody>
          <a:bodyPr rtlCol="0"/>
          <a:lstStyle/>
          <a:p>
            <a:fld id="{5B106E36-FD25-4E2D-B0AA-010F637433A0}" type="datetimeFigureOut">
              <a:rPr lang="ru-RU" smtClean="0"/>
              <a:pPr/>
              <a:t>25.01.2015</a:t>
            </a:fld>
            <a:endParaRPr lang="ru-RU"/>
          </a:p>
        </p:txBody>
      </p:sp>
      <p:sp>
        <p:nvSpPr>
          <p:cNvPr id="7" name="Номер слайда 6"/>
          <p:cNvSpPr>
            <a:spLocks noGrp="1"/>
          </p:cNvSpPr>
          <p:nvPr>
            <p:ph type="sldNum" sz="quarter" idx="11"/>
          </p:nvPr>
        </p:nvSpPr>
        <p:spPr/>
        <p:txBody>
          <a:bodyPr rtlCol="0"/>
          <a:lstStyle/>
          <a:p>
            <a:fld id="{725C68B6-61C2-468F-89AB-4B9F7531AA68}" type="slidenum">
              <a:rPr lang="ru-RU" smtClean="0"/>
              <a:pPr/>
              <a:t>‹#›</a:t>
            </a:fld>
            <a:endParaRPr lang="ru-RU"/>
          </a:p>
        </p:txBody>
      </p:sp>
      <p:sp>
        <p:nvSpPr>
          <p:cNvPr id="8" name="Нижний колонтитул 7"/>
          <p:cNvSpPr>
            <a:spLocks noGrp="1"/>
          </p:cNvSpPr>
          <p:nvPr>
            <p:ph type="ftr" sz="quarter" idx="12"/>
          </p:nvPr>
        </p:nvSpPr>
        <p:spPr/>
        <p:txBody>
          <a:bodyPr rtlCol="0"/>
          <a:lstStyle/>
          <a:p>
            <a:endParaRPr lang="ru-RU"/>
          </a:p>
        </p:txBody>
      </p:sp>
    </p:spTree>
  </p:cSld>
  <p:clrMapOvr>
    <a:masterClrMapping/>
  </p:clrMapOvr>
  <p:transition>
    <p:circle/>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25.01.2015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circle/>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bg>
      <p:bgRef idx="1001">
        <a:schemeClr val="bg1"/>
      </p:bgRef>
    </p:bg>
    <p:spTree>
      <p:nvGrpSpPr>
        <p:cNvPr id="1" name=""/>
        <p:cNvGrpSpPr/>
        <p:nvPr/>
      </p:nvGrpSpPr>
      <p:grpSpPr>
        <a:xfrm>
          <a:off x="0" y="0"/>
          <a:ext cx="0" cy="0"/>
          <a:chOff x="0" y="0"/>
          <a:chExt cx="0" cy="0"/>
        </a:xfrm>
      </p:grpSpPr>
      <p:sp>
        <p:nvSpPr>
          <p:cNvPr id="10" name="Прямая соединительная линия 9"/>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 name="Заголовок 1"/>
          <p:cNvSpPr>
            <a:spLocks noGrp="1"/>
          </p:cNvSpPr>
          <p:nvPr>
            <p:ph type="title"/>
          </p:nvPr>
        </p:nvSpPr>
        <p:spPr>
          <a:xfrm rot="5400000">
            <a:off x="3371850" y="3200400"/>
            <a:ext cx="6309360" cy="457200"/>
          </a:xfrm>
        </p:spPr>
        <p:txBody>
          <a:bodyPr anchor="b"/>
          <a:lstStyle>
            <a:lvl1pPr algn="l">
              <a:buNone/>
              <a:defRPr sz="2000" b="1" cap="small" baseline="0"/>
            </a:lvl1pPr>
          </a:lstStyle>
          <a:p>
            <a:r>
              <a:rPr kumimoji="0" lang="ru-RU" smtClean="0"/>
              <a:t>Образец заголовка</a:t>
            </a:r>
            <a:endParaRPr kumimoji="0" lang="en-US"/>
          </a:p>
        </p:txBody>
      </p:sp>
      <p:sp>
        <p:nvSpPr>
          <p:cNvPr id="3" name="Текст 2"/>
          <p:cNvSpPr>
            <a:spLocks noGrp="1"/>
          </p:cNvSpPr>
          <p:nvPr>
            <p:ph type="body" idx="2"/>
          </p:nvPr>
        </p:nvSpPr>
        <p:spPr>
          <a:xfrm>
            <a:off x="6812280" y="274320"/>
            <a:ext cx="1527048" cy="4983480"/>
          </a:xfrm>
        </p:spPr>
        <p:txBody>
          <a:bodyPr/>
          <a:lstStyle>
            <a:lvl1pPr marL="0" indent="0">
              <a:spcBef>
                <a:spcPts val="400"/>
              </a:spcBef>
              <a:spcAft>
                <a:spcPts val="1000"/>
              </a:spcAft>
              <a:buNone/>
              <a:defRPr sz="1200"/>
            </a:lvl1pPr>
            <a:lvl2pPr>
              <a:buNone/>
              <a:defRPr sz="1200"/>
            </a:lvl2pPr>
            <a:lvl3pPr>
              <a:buNone/>
              <a:defRPr sz="1000"/>
            </a:lvl3pPr>
            <a:lvl4pPr>
              <a:buNone/>
              <a:defRPr sz="900"/>
            </a:lvl4pPr>
            <a:lvl5pPr>
              <a:buNone/>
              <a:defRPr sz="900"/>
            </a:lvl5pPr>
          </a:lstStyle>
          <a:p>
            <a:pPr lvl="0" eaLnBrk="1" latinLnBrk="0" hangingPunct="1"/>
            <a:r>
              <a:rPr kumimoji="0" lang="ru-RU" smtClean="0"/>
              <a:t>Образец текста</a:t>
            </a:r>
          </a:p>
        </p:txBody>
      </p:sp>
      <p:sp>
        <p:nvSpPr>
          <p:cNvPr id="8" name="Прямая соединительная линия 7"/>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9" name="Прямая соединительная линия 8"/>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1" name="Прямая соединительная линия 10"/>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Прямоугольник 11"/>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3" name="Прямая соединительная линия 12"/>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4" name="Овал 13"/>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18" name="Содержимое 17"/>
          <p:cNvSpPr>
            <a:spLocks noGrp="1"/>
          </p:cNvSpPr>
          <p:nvPr>
            <p:ph sz="quarter" idx="1"/>
          </p:nvPr>
        </p:nvSpPr>
        <p:spPr>
          <a:xfrm>
            <a:off x="304800" y="274320"/>
            <a:ext cx="5638800" cy="6327648"/>
          </a:xfrm>
        </p:spPr>
        <p:txBody>
          <a:bodyPr/>
          <a:lstStyle/>
          <a:p>
            <a:pPr lvl="0" eaLnBrk="1" latinLnBrk="0" hangingPunct="1"/>
            <a:r>
              <a:rPr lang="ru-RU" smtClean="0"/>
              <a:t>Образец текста</a:t>
            </a:r>
          </a:p>
          <a:p>
            <a:pPr lvl="1" eaLnBrk="1" latinLnBrk="0" hangingPunct="1"/>
            <a:r>
              <a:rPr lang="ru-RU" smtClean="0"/>
              <a:t>Второй уровень</a:t>
            </a:r>
          </a:p>
          <a:p>
            <a:pPr lvl="2" eaLnBrk="1" latinLnBrk="0" hangingPunct="1"/>
            <a:r>
              <a:rPr lang="ru-RU" smtClean="0"/>
              <a:t>Третий уровень</a:t>
            </a:r>
          </a:p>
          <a:p>
            <a:pPr lvl="3" eaLnBrk="1" latinLnBrk="0" hangingPunct="1"/>
            <a:r>
              <a:rPr lang="ru-RU" smtClean="0"/>
              <a:t>Четвертый уровень</a:t>
            </a:r>
          </a:p>
          <a:p>
            <a:pPr lvl="4" eaLnBrk="1" latinLnBrk="0" hangingPunct="1"/>
            <a:r>
              <a:rPr lang="ru-RU" smtClean="0"/>
              <a:t>Пятый уровень</a:t>
            </a:r>
            <a:endParaRPr kumimoji="0" lang="en-US"/>
          </a:p>
        </p:txBody>
      </p:sp>
      <p:sp>
        <p:nvSpPr>
          <p:cNvPr id="21" name="Дата 20"/>
          <p:cNvSpPr>
            <a:spLocks noGrp="1"/>
          </p:cNvSpPr>
          <p:nvPr>
            <p:ph type="dt" sz="half" idx="14"/>
          </p:nvPr>
        </p:nvSpPr>
        <p:spPr/>
        <p:txBody>
          <a:bodyPr rtlCol="0"/>
          <a:lstStyle/>
          <a:p>
            <a:fld id="{5B106E36-FD25-4E2D-B0AA-010F637433A0}" type="datetimeFigureOut">
              <a:rPr lang="ru-RU" smtClean="0"/>
              <a:pPr/>
              <a:t>25.01.2015</a:t>
            </a:fld>
            <a:endParaRPr lang="ru-RU"/>
          </a:p>
        </p:txBody>
      </p:sp>
      <p:sp>
        <p:nvSpPr>
          <p:cNvPr id="22" name="Номер слайда 21"/>
          <p:cNvSpPr>
            <a:spLocks noGrp="1"/>
          </p:cNvSpPr>
          <p:nvPr>
            <p:ph type="sldNum" sz="quarter" idx="15"/>
          </p:nvPr>
        </p:nvSpPr>
        <p:spPr/>
        <p:txBody>
          <a:bodyPr rtlCol="0"/>
          <a:lstStyle/>
          <a:p>
            <a:fld id="{725C68B6-61C2-468F-89AB-4B9F7531AA68}" type="slidenum">
              <a:rPr lang="ru-RU" smtClean="0"/>
              <a:pPr/>
              <a:t>‹#›</a:t>
            </a:fld>
            <a:endParaRPr lang="ru-RU"/>
          </a:p>
        </p:txBody>
      </p:sp>
      <p:sp>
        <p:nvSpPr>
          <p:cNvPr id="23" name="Нижний колонтитул 22"/>
          <p:cNvSpPr>
            <a:spLocks noGrp="1"/>
          </p:cNvSpPr>
          <p:nvPr>
            <p:ph type="ftr" sz="quarter" idx="16"/>
          </p:nvPr>
        </p:nvSpPr>
        <p:spPr/>
        <p:txBody>
          <a:bodyPr rtlCol="0"/>
          <a:lstStyle/>
          <a:p>
            <a:endParaRPr lang="ru-RU"/>
          </a:p>
        </p:txBody>
      </p:sp>
    </p:spTree>
  </p:cSld>
  <p:clrMapOvr>
    <a:overrideClrMapping bg1="lt1" tx1="dk1" bg2="lt2" tx2="dk2" accent1="accent1" accent2="accent2" accent3="accent3" accent4="accent4" accent5="accent5" accent6="accent6" hlink="hlink" folHlink="folHlink"/>
  </p:clrMapOvr>
  <p:transition>
    <p:circle/>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9" name="Прямая соединительная линия 8"/>
          <p:cNvSpPr>
            <a:spLocks noChangeShapeType="1"/>
          </p:cNvSpPr>
          <p:nvPr/>
        </p:nvSpPr>
        <p:spPr bwMode="auto">
          <a:xfrm>
            <a:off x="87630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3" name="Овал 12"/>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 name="Заголовок 1"/>
          <p:cNvSpPr>
            <a:spLocks noGrp="1"/>
          </p:cNvSpPr>
          <p:nvPr>
            <p:ph type="title"/>
          </p:nvPr>
        </p:nvSpPr>
        <p:spPr>
          <a:xfrm rot="5400000">
            <a:off x="3350133" y="3200400"/>
            <a:ext cx="6309360" cy="457200"/>
          </a:xfrm>
        </p:spPr>
        <p:txBody>
          <a:bodyPr anchor="b"/>
          <a:lstStyle>
            <a:lvl1pPr algn="l">
              <a:buNone/>
              <a:defRPr sz="2000" b="1"/>
            </a:lvl1pPr>
          </a:lstStyle>
          <a:p>
            <a:r>
              <a:rPr kumimoji="0" lang="ru-RU" smtClean="0"/>
              <a:t>Образец заголовка</a:t>
            </a:r>
            <a:endParaRPr kumimoji="0" lang="en-US"/>
          </a:p>
        </p:txBody>
      </p:sp>
      <p:sp>
        <p:nvSpPr>
          <p:cNvPr id="3" name="Рисунок 2"/>
          <p:cNvSpPr>
            <a:spLocks noGrp="1"/>
          </p:cNvSpPr>
          <p:nvPr>
            <p:ph type="pic" idx="1"/>
          </p:nvPr>
        </p:nvSpPr>
        <p:spPr>
          <a:xfrm>
            <a:off x="0" y="0"/>
            <a:ext cx="6172200" cy="6858000"/>
          </a:xfrm>
          <a:solidFill>
            <a:schemeClr val="bg2"/>
          </a:solidFill>
          <a:ln w="1270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lstStyle>
            <a:lvl1pPr marL="0" indent="0">
              <a:buNone/>
              <a:defRPr sz="3200"/>
            </a:lvl1pPr>
          </a:lstStyle>
          <a:p>
            <a:pPr algn="ctr" eaLnBrk="1" latinLnBrk="0" hangingPunct="1">
              <a:buFontTx/>
              <a:buNone/>
            </a:pPr>
            <a:r>
              <a:rPr kumimoji="0" lang="ru-RU" smtClean="0"/>
              <a:t>Вставка рисунка</a:t>
            </a:r>
            <a:endParaRPr kumimoji="0" lang="en-US" dirty="0"/>
          </a:p>
        </p:txBody>
      </p:sp>
      <p:sp>
        <p:nvSpPr>
          <p:cNvPr id="4" name="Текст 3"/>
          <p:cNvSpPr>
            <a:spLocks noGrp="1"/>
          </p:cNvSpPr>
          <p:nvPr>
            <p:ph type="body" sz="half" idx="2"/>
          </p:nvPr>
        </p:nvSpPr>
        <p:spPr>
          <a:xfrm>
            <a:off x="6765798" y="264795"/>
            <a:ext cx="1524000" cy="4956048"/>
          </a:xfrm>
        </p:spPr>
        <p:txBody>
          <a:bodyPr rot="0" spcFirstLastPara="0" vertOverflow="overflow" horzOverflow="overflow" vert="horz" wrap="square" lIns="91440" tIns="45720" rIns="91440" bIns="45720" numCol="1" spcCol="274320" rtlCol="0" fromWordArt="0" anchor="t" anchorCtr="0" forceAA="0" compatLnSpc="1">
            <a:normAutofit/>
          </a:bodyPr>
          <a:lstStyle>
            <a:lvl1pPr marL="0" indent="0">
              <a:spcBef>
                <a:spcPts val="100"/>
              </a:spcBef>
              <a:spcAft>
                <a:spcPts val="400"/>
              </a:spcAft>
              <a:buFontTx/>
              <a:buNone/>
              <a:defRPr sz="1200"/>
            </a:lvl1pPr>
            <a:lvl2pPr>
              <a:defRPr sz="1200"/>
            </a:lvl2pPr>
            <a:lvl3pPr>
              <a:defRPr sz="1000"/>
            </a:lvl3pPr>
            <a:lvl4pPr>
              <a:defRPr sz="900"/>
            </a:lvl4pPr>
            <a:lvl5pPr>
              <a:defRPr sz="900"/>
            </a:lvl5pPr>
          </a:lstStyle>
          <a:p>
            <a:pPr lvl="0" eaLnBrk="1" latinLnBrk="0" hangingPunct="1"/>
            <a:r>
              <a:rPr kumimoji="0" lang="ru-RU" smtClean="0"/>
              <a:t>Образец текста</a:t>
            </a:r>
          </a:p>
        </p:txBody>
      </p:sp>
      <p:sp>
        <p:nvSpPr>
          <p:cNvPr id="10" name="Прямая соединительная линия 9"/>
          <p:cNvSpPr>
            <a:spLocks noChangeShapeType="1"/>
          </p:cNvSpPr>
          <p:nvPr/>
        </p:nvSpPr>
        <p:spPr bwMode="auto">
          <a:xfrm>
            <a:off x="8991600" y="0"/>
            <a:ext cx="0" cy="6858000"/>
          </a:xfrm>
          <a:prstGeom prst="line">
            <a:avLst/>
          </a:prstGeom>
          <a:noFill/>
          <a:ln w="9525" cap="flat" cmpd="sng" algn="ctr">
            <a:solidFill>
              <a:schemeClr val="tx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1" name="Прямоугольник 10"/>
          <p:cNvSpPr/>
          <p:nvPr/>
        </p:nvSpPr>
        <p:spPr bwMode="auto">
          <a:xfrm>
            <a:off x="8839200" y="0"/>
            <a:ext cx="304800" cy="6858000"/>
          </a:xfrm>
          <a:prstGeom prst="rect">
            <a:avLst/>
          </a:prstGeom>
          <a:solidFill>
            <a:schemeClr val="accent1">
              <a:tint val="60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2" name="Прямая соединительная линия 11"/>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9" name="Прямая соединительная линия 18"/>
          <p:cNvSpPr>
            <a:spLocks noChangeShapeType="1"/>
          </p:cNvSpPr>
          <p:nvPr/>
        </p:nvSpPr>
        <p:spPr bwMode="auto">
          <a:xfrm>
            <a:off x="6248400" y="0"/>
            <a:ext cx="0" cy="6858000"/>
          </a:xfrm>
          <a:prstGeom prst="line">
            <a:avLst/>
          </a:prstGeom>
          <a:noFill/>
          <a:ln w="38100" cap="flat" cmpd="sng"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0" name="Прямая соединительная линия 19"/>
          <p:cNvSpPr>
            <a:spLocks noChangeShapeType="1"/>
          </p:cNvSpPr>
          <p:nvPr/>
        </p:nvSpPr>
        <p:spPr bwMode="auto">
          <a:xfrm>
            <a:off x="6192296" y="0"/>
            <a:ext cx="0" cy="6858000"/>
          </a:xfrm>
          <a:prstGeom prst="line">
            <a:avLst/>
          </a:prstGeom>
          <a:noFill/>
          <a:ln w="1270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17" name="Дата 16"/>
          <p:cNvSpPr>
            <a:spLocks noGrp="1"/>
          </p:cNvSpPr>
          <p:nvPr>
            <p:ph type="dt" sz="half" idx="10"/>
          </p:nvPr>
        </p:nvSpPr>
        <p:spPr/>
        <p:txBody>
          <a:bodyPr rtlCol="0"/>
          <a:lstStyle/>
          <a:p>
            <a:fld id="{5B106E36-FD25-4E2D-B0AA-010F637433A0}" type="datetimeFigureOut">
              <a:rPr lang="ru-RU" smtClean="0"/>
              <a:pPr/>
              <a:t>25.01.2015</a:t>
            </a:fld>
            <a:endParaRPr lang="ru-RU"/>
          </a:p>
        </p:txBody>
      </p:sp>
      <p:sp>
        <p:nvSpPr>
          <p:cNvPr id="18" name="Номер слайда 17"/>
          <p:cNvSpPr>
            <a:spLocks noGrp="1"/>
          </p:cNvSpPr>
          <p:nvPr>
            <p:ph type="sldNum" sz="quarter" idx="11"/>
          </p:nvPr>
        </p:nvSpPr>
        <p:spPr/>
        <p:txBody>
          <a:bodyPr rtlCol="0"/>
          <a:lstStyle/>
          <a:p>
            <a:fld id="{725C68B6-61C2-468F-89AB-4B9F7531AA68}" type="slidenum">
              <a:rPr lang="ru-RU" smtClean="0"/>
              <a:pPr/>
              <a:t>‹#›</a:t>
            </a:fld>
            <a:endParaRPr lang="ru-RU"/>
          </a:p>
        </p:txBody>
      </p:sp>
      <p:sp>
        <p:nvSpPr>
          <p:cNvPr id="21" name="Нижний колонтитул 20"/>
          <p:cNvSpPr>
            <a:spLocks noGrp="1"/>
          </p:cNvSpPr>
          <p:nvPr>
            <p:ph type="ftr" sz="quarter" idx="12"/>
          </p:nvPr>
        </p:nvSpPr>
        <p:spPr/>
        <p:txBody>
          <a:bodyPr rtlCol="0"/>
          <a:lstStyle/>
          <a:p>
            <a:endParaRPr lang="ru-RU"/>
          </a:p>
        </p:txBody>
      </p:sp>
    </p:spTree>
  </p:cSld>
  <p:clrMapOvr>
    <a:masterClrMapping/>
  </p:clrMapOvr>
  <p:transition>
    <p:circle/>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6" name="Прямая соединительная линия 15"/>
          <p:cNvSpPr>
            <a:spLocks noChangeShapeType="1"/>
          </p:cNvSpPr>
          <p:nvPr/>
        </p:nvSpPr>
        <p:spPr bwMode="auto">
          <a:xfrm>
            <a:off x="8763000" y="0"/>
            <a:ext cx="0" cy="6858000"/>
          </a:xfrm>
          <a:prstGeom prst="line">
            <a:avLst/>
          </a:prstGeom>
          <a:noFill/>
          <a:ln w="38100" cap="flat" cmpd="sng" algn="ctr">
            <a:solidFill>
              <a:schemeClr val="accent1">
                <a:tint val="60000"/>
                <a:alpha val="93000"/>
              </a:schemeClr>
            </a:solidFill>
            <a:prstDash val="solid"/>
            <a:round/>
            <a:headEnd type="none" w="med" len="med"/>
            <a:tailEnd type="none" w="med" len="med"/>
          </a:ln>
          <a:effectLst/>
        </p:spPr>
        <p:txBody>
          <a:bodyPr vert="horz" wrap="square" lIns="91440" tIns="45720" rIns="91440" bIns="45720" anchor="t" compatLnSpc="1"/>
          <a:lstStyle/>
          <a:p>
            <a:endParaRPr kumimoji="0" lang="en-US" dirty="0"/>
          </a:p>
        </p:txBody>
      </p:sp>
      <p:sp>
        <p:nvSpPr>
          <p:cNvPr id="22" name="Заголовок 21"/>
          <p:cNvSpPr>
            <a:spLocks noGrp="1"/>
          </p:cNvSpPr>
          <p:nvPr>
            <p:ph type="title"/>
          </p:nvPr>
        </p:nvSpPr>
        <p:spPr>
          <a:xfrm>
            <a:off x="457200" y="274638"/>
            <a:ext cx="7467600" cy="1143000"/>
          </a:xfrm>
          <a:prstGeom prst="rect">
            <a:avLst/>
          </a:prstGeom>
        </p:spPr>
        <p:txBody>
          <a:bodyPr vert="horz" anchor="b">
            <a:normAutofit/>
          </a:bodyPr>
          <a:lstStyle/>
          <a:p>
            <a:r>
              <a:rPr kumimoji="0" lang="ru-RU" smtClean="0"/>
              <a:t>Образец заголовка</a:t>
            </a:r>
            <a:endParaRPr kumimoji="0" lang="en-US"/>
          </a:p>
        </p:txBody>
      </p:sp>
      <p:sp>
        <p:nvSpPr>
          <p:cNvPr id="13" name="Текст 12"/>
          <p:cNvSpPr>
            <a:spLocks noGrp="1"/>
          </p:cNvSpPr>
          <p:nvPr>
            <p:ph type="body" idx="1"/>
          </p:nvPr>
        </p:nvSpPr>
        <p:spPr>
          <a:xfrm>
            <a:off x="457200" y="1600200"/>
            <a:ext cx="7467600" cy="4873752"/>
          </a:xfrm>
          <a:prstGeom prst="rect">
            <a:avLst/>
          </a:prstGeom>
        </p:spPr>
        <p:txBody>
          <a:bodyPr vert="horz">
            <a:normAutofit/>
          </a:bodyPr>
          <a:lstStyle/>
          <a:p>
            <a:pPr lvl="0" eaLnBrk="1" latinLnBrk="0" hangingPunct="1"/>
            <a:r>
              <a:rPr kumimoji="0" lang="ru-RU" smtClean="0"/>
              <a:t>Образец текста</a:t>
            </a:r>
          </a:p>
          <a:p>
            <a:pPr lvl="1" eaLnBrk="1" latinLnBrk="0" hangingPunct="1"/>
            <a:r>
              <a:rPr kumimoji="0" lang="ru-RU" smtClean="0"/>
              <a:t>Второй уровень</a:t>
            </a:r>
          </a:p>
          <a:p>
            <a:pPr lvl="2" eaLnBrk="1" latinLnBrk="0" hangingPunct="1"/>
            <a:r>
              <a:rPr kumimoji="0" lang="ru-RU" smtClean="0"/>
              <a:t>Третий уровень</a:t>
            </a:r>
          </a:p>
          <a:p>
            <a:pPr lvl="3" eaLnBrk="1" latinLnBrk="0" hangingPunct="1"/>
            <a:r>
              <a:rPr kumimoji="0" lang="ru-RU" smtClean="0"/>
              <a:t>Четвертый уровень</a:t>
            </a:r>
          </a:p>
          <a:p>
            <a:pPr lvl="4" eaLnBrk="1" latinLnBrk="0" hangingPunct="1"/>
            <a:r>
              <a:rPr kumimoji="0" lang="ru-RU" smtClean="0"/>
              <a:t>Пятый уровень</a:t>
            </a:r>
            <a:endParaRPr kumimoji="0" lang="en-US"/>
          </a:p>
        </p:txBody>
      </p:sp>
      <p:sp>
        <p:nvSpPr>
          <p:cNvPr id="14" name="Дата 13"/>
          <p:cNvSpPr>
            <a:spLocks noGrp="1"/>
          </p:cNvSpPr>
          <p:nvPr>
            <p:ph type="dt" sz="half" idx="2"/>
          </p:nvPr>
        </p:nvSpPr>
        <p:spPr>
          <a:xfrm rot="5400000">
            <a:off x="7589520" y="1081851"/>
            <a:ext cx="2011680" cy="384048"/>
          </a:xfrm>
          <a:prstGeom prst="rect">
            <a:avLst/>
          </a:prstGeom>
        </p:spPr>
        <p:txBody>
          <a:bodyPr vert="horz" anchor="ctr" anchorCtr="0"/>
          <a:lstStyle>
            <a:lvl1pPr algn="r" eaLnBrk="1" latinLnBrk="0" hangingPunct="1">
              <a:defRPr kumimoji="0" sz="1200">
                <a:solidFill>
                  <a:schemeClr val="tx2"/>
                </a:solidFill>
              </a:defRPr>
            </a:lvl1pPr>
          </a:lstStyle>
          <a:p>
            <a:fld id="{5B106E36-FD25-4E2D-B0AA-010F637433A0}" type="datetimeFigureOut">
              <a:rPr lang="ru-RU" smtClean="0"/>
              <a:pPr/>
              <a:t>25.01.2015</a:t>
            </a:fld>
            <a:endParaRPr lang="ru-RU"/>
          </a:p>
        </p:txBody>
      </p:sp>
      <p:sp>
        <p:nvSpPr>
          <p:cNvPr id="3" name="Нижний колонтитул 2"/>
          <p:cNvSpPr>
            <a:spLocks noGrp="1"/>
          </p:cNvSpPr>
          <p:nvPr>
            <p:ph type="ftr" sz="quarter" idx="3"/>
          </p:nvPr>
        </p:nvSpPr>
        <p:spPr>
          <a:xfrm rot="5400000">
            <a:off x="6990186" y="3737240"/>
            <a:ext cx="3200400" cy="365760"/>
          </a:xfrm>
          <a:prstGeom prst="rect">
            <a:avLst/>
          </a:prstGeom>
        </p:spPr>
        <p:txBody>
          <a:bodyPr vert="horz" anchor="ctr" anchorCtr="0"/>
          <a:lstStyle>
            <a:lvl1pPr algn="l" eaLnBrk="1" latinLnBrk="0" hangingPunct="1">
              <a:defRPr kumimoji="0" sz="1200">
                <a:solidFill>
                  <a:schemeClr val="tx2"/>
                </a:solidFill>
              </a:defRPr>
            </a:lvl1pPr>
          </a:lstStyle>
          <a:p>
            <a:endParaRPr lang="ru-RU"/>
          </a:p>
        </p:txBody>
      </p:sp>
      <p:sp>
        <p:nvSpPr>
          <p:cNvPr id="7" name="Прямая соединительная линия 6"/>
          <p:cNvSpPr>
            <a:spLocks noChangeShapeType="1"/>
          </p:cNvSpPr>
          <p:nvPr/>
        </p:nvSpPr>
        <p:spPr bwMode="auto">
          <a:xfrm>
            <a:off x="76200" y="0"/>
            <a:ext cx="0" cy="6858000"/>
          </a:xfrm>
          <a:prstGeom prst="line">
            <a:avLst/>
          </a:prstGeom>
          <a:noFill/>
          <a:ln w="57150" cap="flat" cmpd="thickThin" algn="ctr">
            <a:solidFill>
              <a:schemeClr val="accent1">
                <a:tint val="60000"/>
              </a:schemeClr>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9" name="Прямая соединительная линия 8"/>
          <p:cNvSpPr>
            <a:spLocks noChangeShapeType="1"/>
          </p:cNvSpPr>
          <p:nvPr/>
        </p:nvSpPr>
        <p:spPr bwMode="auto">
          <a:xfrm>
            <a:off x="8991600" y="0"/>
            <a:ext cx="0" cy="6858000"/>
          </a:xfrm>
          <a:prstGeom prst="line">
            <a:avLst/>
          </a:prstGeom>
          <a:noFill/>
          <a:ln w="19050"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0" name="Прямоугольник 9"/>
          <p:cNvSpPr/>
          <p:nvPr/>
        </p:nvSpPr>
        <p:spPr bwMode="auto">
          <a:xfrm>
            <a:off x="8839200" y="0"/>
            <a:ext cx="304800" cy="6858000"/>
          </a:xfrm>
          <a:prstGeom prst="rect">
            <a:avLst/>
          </a:prstGeom>
          <a:solidFill>
            <a:schemeClr val="accent1">
              <a:tint val="60000"/>
              <a:alpha val="87000"/>
            </a:schemeClr>
          </a:solidFill>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a:p>
        </p:txBody>
      </p:sp>
      <p:sp>
        <p:nvSpPr>
          <p:cNvPr id="11" name="Прямая соединительная линия 10"/>
          <p:cNvSpPr>
            <a:spLocks noChangeShapeType="1"/>
          </p:cNvSpPr>
          <p:nvPr/>
        </p:nvSpPr>
        <p:spPr bwMode="auto">
          <a:xfrm>
            <a:off x="8915400" y="0"/>
            <a:ext cx="0" cy="6858000"/>
          </a:xfrm>
          <a:prstGeom prst="line">
            <a:avLst/>
          </a:prstGeom>
          <a:noFill/>
          <a:ln w="9525" cap="flat" cmpd="sng" algn="ctr">
            <a:solidFill>
              <a:schemeClr val="accent1"/>
            </a:solidFill>
            <a:prstDash val="solid"/>
            <a:round/>
            <a:headEnd type="none" w="med" len="med"/>
            <a:tailEnd type="none" w="med" len="med"/>
          </a:ln>
          <a:effectLst/>
        </p:spPr>
        <p:txBody>
          <a:bodyPr vert="horz" wrap="square" lIns="91440" tIns="45720" rIns="91440" bIns="45720" anchor="t" compatLnSpc="1"/>
          <a:lstStyle/>
          <a:p>
            <a:endParaRPr kumimoji="0" lang="en-US"/>
          </a:p>
        </p:txBody>
      </p:sp>
      <p:sp>
        <p:nvSpPr>
          <p:cNvPr id="12" name="Овал 11"/>
          <p:cNvSpPr/>
          <p:nvPr/>
        </p:nvSpPr>
        <p:spPr>
          <a:xfrm>
            <a:off x="8156448" y="5715000"/>
            <a:ext cx="548640" cy="548640"/>
          </a:xfrm>
          <a:prstGeom prst="ellipse">
            <a:avLst/>
          </a:prstGeom>
          <a:ln w="38100" cap="rnd" cmpd="sng" algn="ctr">
            <a:noFill/>
            <a:prstDash val="solid"/>
          </a:ln>
          <a:effectLst/>
        </p:spPr>
        <p:style>
          <a:lnRef idx="3">
            <a:schemeClr val="lt1"/>
          </a:lnRef>
          <a:fillRef idx="1">
            <a:schemeClr val="accent1"/>
          </a:fillRef>
          <a:effectRef idx="1">
            <a:schemeClr val="accent1"/>
          </a:effectRef>
          <a:fontRef idx="minor">
            <a:schemeClr val="lt1"/>
          </a:fontRef>
        </p:style>
        <p:txBody>
          <a:bodyPr anchor="ctr"/>
          <a:lstStyle/>
          <a:p>
            <a:pPr algn="ctr" eaLnBrk="1" latinLnBrk="0" hangingPunct="1"/>
            <a:endParaRPr kumimoji="0" lang="en-US" dirty="0"/>
          </a:p>
        </p:txBody>
      </p:sp>
      <p:sp>
        <p:nvSpPr>
          <p:cNvPr id="23" name="Номер слайда 22"/>
          <p:cNvSpPr>
            <a:spLocks noGrp="1"/>
          </p:cNvSpPr>
          <p:nvPr>
            <p:ph type="sldNum" sz="quarter" idx="4"/>
          </p:nvPr>
        </p:nvSpPr>
        <p:spPr>
          <a:xfrm>
            <a:off x="8129016" y="5734050"/>
            <a:ext cx="609600" cy="521208"/>
          </a:xfrm>
          <a:prstGeom prst="rect">
            <a:avLst/>
          </a:prstGeom>
        </p:spPr>
        <p:txBody>
          <a:bodyPr vert="horz" anchor="ctr"/>
          <a:lstStyle>
            <a:lvl1pPr algn="ctr" eaLnBrk="1" latinLnBrk="0" hangingPunct="1">
              <a:defRPr kumimoji="0" sz="1400" b="1">
                <a:solidFill>
                  <a:srgbClr val="FFFFFF"/>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ransition>
    <p:circle/>
  </p:transition>
  <p:txStyles>
    <p:titleStyle>
      <a:lvl1pPr algn="l" rtl="0" eaLnBrk="1" latinLnBrk="0" hangingPunct="1">
        <a:spcBef>
          <a:spcPct val="0"/>
        </a:spcBef>
        <a:buNone/>
        <a:defRPr kumimoji="0" sz="3000" b="0" kern="1200" cap="small" baseline="0">
          <a:solidFill>
            <a:schemeClr val="tx2"/>
          </a:solidFill>
          <a:latin typeface="+mj-lt"/>
          <a:ea typeface="+mj-ea"/>
          <a:cs typeface="+mj-cs"/>
        </a:defRPr>
      </a:lvl1pPr>
    </p:titleStyle>
    <p:bodyStyle>
      <a:lvl1pPr marL="274320" indent="-274320" algn="l" rtl="0" eaLnBrk="1" latinLnBrk="0" hangingPunct="1">
        <a:spcBef>
          <a:spcPts val="600"/>
        </a:spcBef>
        <a:buClr>
          <a:schemeClr val="accent1"/>
        </a:buClr>
        <a:buSzPct val="70000"/>
        <a:buFont typeface="Wingdings"/>
        <a:buChar char=""/>
        <a:defRPr kumimoji="0" sz="2400" kern="1200">
          <a:solidFill>
            <a:schemeClr val="tx1"/>
          </a:solidFill>
          <a:latin typeface="+mn-lt"/>
          <a:ea typeface="+mn-ea"/>
          <a:cs typeface="+mn-cs"/>
        </a:defRPr>
      </a:lvl1pPr>
      <a:lvl2pPr marL="640080" indent="-274320" algn="l" rtl="0" eaLnBrk="1" latinLnBrk="0" hangingPunct="1">
        <a:spcBef>
          <a:spcPct val="20000"/>
        </a:spcBef>
        <a:buClr>
          <a:schemeClr val="accent1"/>
        </a:buClr>
        <a:buSzPct val="80000"/>
        <a:buFont typeface="Wingdings 2"/>
        <a:buChar char=""/>
        <a:defRPr kumimoji="0" sz="2100" kern="1200">
          <a:solidFill>
            <a:schemeClr val="tx1"/>
          </a:solidFill>
          <a:latin typeface="+mn-lt"/>
          <a:ea typeface="+mn-ea"/>
          <a:cs typeface="+mn-cs"/>
        </a:defRPr>
      </a:lvl2pPr>
      <a:lvl3pPr marL="914400" indent="-182880" algn="l" rtl="0" eaLnBrk="1" latinLnBrk="0" hangingPunct="1">
        <a:spcBef>
          <a:spcPct val="20000"/>
        </a:spcBef>
        <a:buClr>
          <a:schemeClr val="accent1">
            <a:shade val="75000"/>
          </a:schemeClr>
        </a:buClr>
        <a:buSzPct val="60000"/>
        <a:buFont typeface="Wingdings"/>
        <a:buChar char=""/>
        <a:defRPr kumimoji="0" sz="1800" kern="1200">
          <a:solidFill>
            <a:schemeClr val="tx1"/>
          </a:solidFill>
          <a:latin typeface="+mn-lt"/>
          <a:ea typeface="+mn-ea"/>
          <a:cs typeface="+mn-cs"/>
        </a:defRPr>
      </a:lvl3pPr>
      <a:lvl4pPr marL="1188720" indent="-182880" algn="l" rtl="0" eaLnBrk="1" latinLnBrk="0" hangingPunct="1">
        <a:spcBef>
          <a:spcPct val="20000"/>
        </a:spcBef>
        <a:buClr>
          <a:schemeClr val="accent1">
            <a:tint val="60000"/>
          </a:schemeClr>
        </a:buClr>
        <a:buSzPct val="60000"/>
        <a:buFont typeface="Wingdings"/>
        <a:buChar char=""/>
        <a:defRPr kumimoji="0" sz="1800" kern="1200">
          <a:solidFill>
            <a:schemeClr val="tx1"/>
          </a:solidFill>
          <a:latin typeface="+mn-lt"/>
          <a:ea typeface="+mn-ea"/>
          <a:cs typeface="+mn-cs"/>
        </a:defRPr>
      </a:lvl4pPr>
      <a:lvl5pPr marL="1463040" indent="-182880" algn="l" rtl="0" eaLnBrk="1" latinLnBrk="0" hangingPunct="1">
        <a:spcBef>
          <a:spcPct val="20000"/>
        </a:spcBef>
        <a:buClr>
          <a:schemeClr val="accent2">
            <a:tint val="60000"/>
          </a:schemeClr>
        </a:buClr>
        <a:buSzPct val="68000"/>
        <a:buFont typeface="Wingdings 2"/>
        <a:buChar char=""/>
        <a:defRPr kumimoji="0" sz="1600" kern="1200">
          <a:solidFill>
            <a:schemeClr val="tx1"/>
          </a:solidFill>
          <a:latin typeface="+mn-lt"/>
          <a:ea typeface="+mn-ea"/>
          <a:cs typeface="+mn-cs"/>
        </a:defRPr>
      </a:lvl5pPr>
      <a:lvl6pPr marL="1737360" indent="-182880" algn="l" rtl="0" eaLnBrk="1" latinLnBrk="0" hangingPunct="1">
        <a:spcBef>
          <a:spcPct val="20000"/>
        </a:spcBef>
        <a:buClr>
          <a:schemeClr val="accent1"/>
        </a:buClr>
        <a:buChar char="•"/>
        <a:defRPr kumimoji="0" sz="1600" kern="1200">
          <a:solidFill>
            <a:schemeClr val="tx2"/>
          </a:solidFill>
          <a:latin typeface="+mn-lt"/>
          <a:ea typeface="+mn-ea"/>
          <a:cs typeface="+mn-cs"/>
        </a:defRPr>
      </a:lvl6pPr>
      <a:lvl7pPr marL="2011680" indent="-182880" algn="l" rtl="0" eaLnBrk="1" latinLnBrk="0" hangingPunct="1">
        <a:spcBef>
          <a:spcPct val="20000"/>
        </a:spcBef>
        <a:buClr>
          <a:schemeClr val="accent1">
            <a:tint val="60000"/>
          </a:schemeClr>
        </a:buClr>
        <a:buSzPct val="60000"/>
        <a:buFont typeface="Wingdings"/>
        <a:buChar char=""/>
        <a:defRPr kumimoji="0" sz="1400" kern="1200" baseline="0">
          <a:solidFill>
            <a:schemeClr val="tx2"/>
          </a:solidFill>
          <a:latin typeface="+mn-lt"/>
          <a:ea typeface="+mn-ea"/>
          <a:cs typeface="+mn-cs"/>
        </a:defRPr>
      </a:lvl7pPr>
      <a:lvl8pPr marL="2286000" indent="-182880" algn="l" rtl="0" eaLnBrk="1" latinLnBrk="0" hangingPunct="1">
        <a:spcBef>
          <a:spcPct val="20000"/>
        </a:spcBef>
        <a:buClr>
          <a:schemeClr val="accent2"/>
        </a:buClr>
        <a:buChar char="•"/>
        <a:defRPr kumimoji="0" sz="1400" kern="1200" cap="small" baseline="0">
          <a:solidFill>
            <a:schemeClr val="tx2"/>
          </a:solidFill>
          <a:latin typeface="+mn-lt"/>
          <a:ea typeface="+mn-ea"/>
          <a:cs typeface="+mn-cs"/>
        </a:defRPr>
      </a:lvl8pPr>
      <a:lvl9pPr marL="2560320" indent="-182880" algn="l" rtl="0" eaLnBrk="1" latinLnBrk="0" hangingPunct="1">
        <a:spcBef>
          <a:spcPct val="20000"/>
        </a:spcBef>
        <a:buClr>
          <a:schemeClr val="accent1">
            <a:shade val="75000"/>
          </a:schemeClr>
        </a:buClr>
        <a:buChar char="•"/>
        <a:defRPr kumimoji="0" sz="1400" kern="1200" baseline="0">
          <a:solidFill>
            <a:schemeClr val="tx2"/>
          </a:solidFill>
          <a:latin typeface="+mn-lt"/>
          <a:ea typeface="+mn-ea"/>
          <a:cs typeface="+mn-cs"/>
        </a:defRPr>
      </a:lvl9pPr>
    </p:bodyStyle>
    <p:otherStyle>
      <a:lvl1pPr marL="0" algn="l" rtl="0" eaLnBrk="1" latinLnBrk="0" hangingPunct="1">
        <a:defRPr kumimoji="0" kern="1200">
          <a:solidFill>
            <a:schemeClr val="tx1"/>
          </a:solidFill>
          <a:latin typeface="+mn-lt"/>
          <a:ea typeface="+mn-ea"/>
          <a:cs typeface="+mn-cs"/>
        </a:defRPr>
      </a:lvl1pPr>
      <a:lvl2pPr marL="457200" algn="l" rtl="0" eaLnBrk="1" latinLnBrk="0" hangingPunct="1">
        <a:defRPr kumimoji="0" kern="1200">
          <a:solidFill>
            <a:schemeClr val="tx1"/>
          </a:solidFill>
          <a:latin typeface="+mn-lt"/>
          <a:ea typeface="+mn-ea"/>
          <a:cs typeface="+mn-cs"/>
        </a:defRPr>
      </a:lvl2pPr>
      <a:lvl3pPr marL="914400" algn="l" rtl="0" eaLnBrk="1" latinLnBrk="0" hangingPunct="1">
        <a:defRPr kumimoji="0" kern="1200">
          <a:solidFill>
            <a:schemeClr val="tx1"/>
          </a:solidFill>
          <a:latin typeface="+mn-lt"/>
          <a:ea typeface="+mn-ea"/>
          <a:cs typeface="+mn-cs"/>
        </a:defRPr>
      </a:lvl3pPr>
      <a:lvl4pPr marL="1371600" algn="l" rtl="0" eaLnBrk="1" latinLnBrk="0" hangingPunct="1">
        <a:defRPr kumimoji="0" kern="1200">
          <a:solidFill>
            <a:schemeClr val="tx1"/>
          </a:solidFill>
          <a:latin typeface="+mn-lt"/>
          <a:ea typeface="+mn-ea"/>
          <a:cs typeface="+mn-cs"/>
        </a:defRPr>
      </a:lvl4pPr>
      <a:lvl5pPr marL="1828800" algn="l" rtl="0" eaLnBrk="1" latinLnBrk="0" hangingPunct="1">
        <a:defRPr kumimoji="0" kern="1200">
          <a:solidFill>
            <a:schemeClr val="tx1"/>
          </a:solidFill>
          <a:latin typeface="+mn-lt"/>
          <a:ea typeface="+mn-ea"/>
          <a:cs typeface="+mn-cs"/>
        </a:defRPr>
      </a:lvl5pPr>
      <a:lvl6pPr marL="2286000" algn="l" rtl="0" eaLnBrk="1" latinLnBrk="0" hangingPunct="1">
        <a:defRPr kumimoji="0" kern="1200">
          <a:solidFill>
            <a:schemeClr val="tx1"/>
          </a:solidFill>
          <a:latin typeface="+mn-lt"/>
          <a:ea typeface="+mn-ea"/>
          <a:cs typeface="+mn-cs"/>
        </a:defRPr>
      </a:lvl6pPr>
      <a:lvl7pPr marL="2743200" algn="l" rtl="0" eaLnBrk="1" latinLnBrk="0" hangingPunct="1">
        <a:defRPr kumimoji="0" kern="1200">
          <a:solidFill>
            <a:schemeClr val="tx1"/>
          </a:solidFill>
          <a:latin typeface="+mn-lt"/>
          <a:ea typeface="+mn-ea"/>
          <a:cs typeface="+mn-cs"/>
        </a:defRPr>
      </a:lvl7pPr>
      <a:lvl8pPr marL="3200400" algn="l" rtl="0" eaLnBrk="1" latinLnBrk="0" hangingPunct="1">
        <a:defRPr kumimoji="0" kern="1200">
          <a:solidFill>
            <a:schemeClr val="tx1"/>
          </a:solidFill>
          <a:latin typeface="+mn-lt"/>
          <a:ea typeface="+mn-ea"/>
          <a:cs typeface="+mn-cs"/>
        </a:defRPr>
      </a:lvl8pPr>
      <a:lvl9pPr marL="3657600" algn="l" rtl="0" eaLnBrk="1" latinLnBrk="0" hangingPunct="1">
        <a:defRPr kumimoji="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3.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5.jpeg"/><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3" Type="http://schemas.openxmlformats.org/officeDocument/2006/relationships/image" Target="../media/image8.jpeg"/><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0.jpeg"/><Relationship Id="rId2" Type="http://schemas.openxmlformats.org/officeDocument/2006/relationships/image" Target="../media/image9.jpeg"/><Relationship Id="rId1" Type="http://schemas.openxmlformats.org/officeDocument/2006/relationships/slideLayout" Target="../slideLayouts/slideLayout4.xml"/><Relationship Id="rId4" Type="http://schemas.openxmlformats.org/officeDocument/2006/relationships/image" Target="../media/image11.jpeg"/></Relationships>
</file>

<file path=ppt/slides/_rels/slide7.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png"/><Relationship Id="rId1" Type="http://schemas.openxmlformats.org/officeDocument/2006/relationships/slideLayout" Target="../slideLayouts/slideLayout4.xml"/></Relationships>
</file>

<file path=ppt/slides/_rels/slide8.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slideLayout" Target="../slideLayouts/slideLayout4.xml"/><Relationship Id="rId1" Type="http://schemas.openxmlformats.org/officeDocument/2006/relationships/audio" Target="file:///D:\&#1046;\opera%20Noye's%20Fludde.mp3" TargetMode="External"/><Relationship Id="rId5" Type="http://schemas.openxmlformats.org/officeDocument/2006/relationships/image" Target="../media/image16.jpeg"/><Relationship Id="rId4" Type="http://schemas.openxmlformats.org/officeDocument/2006/relationships/image" Target="../media/image15.png"/></Relationships>
</file>

<file path=ppt/slides/_rels/slide9.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347864" y="116632"/>
            <a:ext cx="5796136" cy="1470025"/>
          </a:xfrm>
        </p:spPr>
        <p:txBody>
          <a:bodyPr>
            <a:normAutofit/>
          </a:bodyPr>
          <a:lstStyle/>
          <a:p>
            <a:r>
              <a:rPr lang="en-US" sz="4800"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Benjamin Britten</a:t>
            </a:r>
            <a:endParaRPr lang="ru-RU" sz="4800"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Подзаголовок 2"/>
          <p:cNvSpPr>
            <a:spLocks noGrp="1"/>
          </p:cNvSpPr>
          <p:nvPr>
            <p:ph type="subTitle" idx="1"/>
          </p:nvPr>
        </p:nvSpPr>
        <p:spPr>
          <a:xfrm>
            <a:off x="5796136" y="1412776"/>
            <a:ext cx="2664296" cy="1340768"/>
          </a:xfrm>
        </p:spPr>
        <p:txBody>
          <a:bodyPr/>
          <a:lstStyle/>
          <a:p>
            <a:r>
              <a:rPr lang="da-DK" dirty="0" smtClean="0">
                <a:solidFill>
                  <a:schemeClr val="tx1">
                    <a:lumMod val="85000"/>
                    <a:lumOff val="15000"/>
                  </a:schemeClr>
                </a:solidFill>
              </a:rPr>
              <a:t>22 November 1913 – </a:t>
            </a:r>
            <a:endParaRPr lang="ru-RU" dirty="0" smtClean="0">
              <a:solidFill>
                <a:schemeClr val="tx1">
                  <a:lumMod val="85000"/>
                  <a:lumOff val="15000"/>
                </a:schemeClr>
              </a:solidFill>
            </a:endParaRPr>
          </a:p>
          <a:p>
            <a:r>
              <a:rPr lang="da-DK" dirty="0" smtClean="0">
                <a:solidFill>
                  <a:schemeClr val="tx1">
                    <a:lumMod val="85000"/>
                    <a:lumOff val="15000"/>
                  </a:schemeClr>
                </a:solidFill>
              </a:rPr>
              <a:t>4 </a:t>
            </a:r>
            <a:r>
              <a:rPr lang="da-DK" dirty="0" smtClean="0">
                <a:solidFill>
                  <a:schemeClr val="tx1">
                    <a:lumMod val="85000"/>
                    <a:lumOff val="15000"/>
                  </a:schemeClr>
                </a:solidFill>
              </a:rPr>
              <a:t>December 1976</a:t>
            </a:r>
            <a:endParaRPr lang="ru-RU" dirty="0">
              <a:solidFill>
                <a:schemeClr val="tx1">
                  <a:lumMod val="85000"/>
                  <a:lumOff val="15000"/>
                </a:schemeClr>
              </a:solidFill>
            </a:endParaRPr>
          </a:p>
        </p:txBody>
      </p:sp>
      <p:pic>
        <p:nvPicPr>
          <p:cNvPr id="4" name="Рисунок 3" descr="brittensum_2451119b.jpg"/>
          <p:cNvPicPr>
            <a:picLocks noChangeAspect="1"/>
          </p:cNvPicPr>
          <p:nvPr/>
        </p:nvPicPr>
        <p:blipFill>
          <a:blip r:embed="rId2" cstate="print"/>
          <a:stretch>
            <a:fillRect/>
          </a:stretch>
        </p:blipFill>
        <p:spPr>
          <a:xfrm>
            <a:off x="3059832" y="2924944"/>
            <a:ext cx="5760640" cy="3605046"/>
          </a:xfrm>
          <a:prstGeom prst="rect">
            <a:avLst/>
          </a:prstGeom>
          <a:ln>
            <a:noFill/>
          </a:ln>
          <a:effectLst>
            <a:softEdge rad="112500"/>
          </a:effectLst>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50" presetClass="entr" presetSubtype="0" decel="10000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ppt_w</p:attrName>
                                        </p:attrNameLst>
                                      </p:cBhvr>
                                      <p:tavLst>
                                        <p:tav tm="0">
                                          <p:val>
                                            <p:strVal val="#ppt_w+.3"/>
                                          </p:val>
                                        </p:tav>
                                        <p:tav tm="100000">
                                          <p:val>
                                            <p:strVal val="#ppt_w"/>
                                          </p:val>
                                        </p:tav>
                                      </p:tavLst>
                                    </p:anim>
                                    <p:anim calcmode="lin" valueType="num">
                                      <p:cBhvr>
                                        <p:cTn id="22" dur="1000" fill="hold"/>
                                        <p:tgtEl>
                                          <p:spTgt spid="3">
                                            <p:txEl>
                                              <p:pRg st="1" end="1"/>
                                            </p:txEl>
                                          </p:spTgt>
                                        </p:tgtEl>
                                        <p:attrNameLst>
                                          <p:attrName>ppt_h</p:attrName>
                                        </p:attrNameLst>
                                      </p:cBhvr>
                                      <p:tavLst>
                                        <p:tav tm="0">
                                          <p:val>
                                            <p:strVal val="#ppt_h"/>
                                          </p:val>
                                        </p:tav>
                                        <p:tav tm="100000">
                                          <p:val>
                                            <p:strVal val="#ppt_h"/>
                                          </p:val>
                                        </p:tav>
                                      </p:tavLst>
                                    </p:anim>
                                    <p:animEffect transition="in" filter="fade">
                                      <p:cBhvr>
                                        <p:cTn id="23" dur="1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18" presetClass="entr" presetSubtype="12" fill="hold" nodeType="clickEffect">
                                  <p:stCondLst>
                                    <p:cond delay="0"/>
                                  </p:stCondLst>
                                  <p:childTnLst>
                                    <p:set>
                                      <p:cBhvr>
                                        <p:cTn id="27" dur="1" fill="hold">
                                          <p:stCondLst>
                                            <p:cond delay="0"/>
                                          </p:stCondLst>
                                        </p:cTn>
                                        <p:tgtEl>
                                          <p:spTgt spid="4"/>
                                        </p:tgtEl>
                                        <p:attrNameLst>
                                          <p:attrName>style.visibility</p:attrName>
                                        </p:attrNameLst>
                                      </p:cBhvr>
                                      <p:to>
                                        <p:strVal val="visible"/>
                                      </p:to>
                                    </p:set>
                                    <p:animEffect transition="in" filter="strips(downLeft)">
                                      <p:cBhvr>
                                        <p:cTn id="28" dur="5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1979712" y="188640"/>
            <a:ext cx="6172200" cy="4392488"/>
          </a:xfrm>
        </p:spPr>
        <p:txBody>
          <a:bodyPr/>
          <a:lstStyle/>
          <a:p>
            <a:r>
              <a:rPr lang="en-US" dirty="0" smtClean="0"/>
              <a:t>We used:</a:t>
            </a:r>
            <a:br>
              <a:rPr lang="en-US" dirty="0" smtClean="0"/>
            </a:br>
            <a:r>
              <a:rPr lang="en-US" dirty="0" smtClean="0"/>
              <a:t>Wikipedia</a:t>
            </a:r>
            <a:endParaRPr lang="ru-RU" dirty="0"/>
          </a:p>
        </p:txBody>
      </p:sp>
      <p:sp>
        <p:nvSpPr>
          <p:cNvPr id="3" name="Подзаголовок 2"/>
          <p:cNvSpPr>
            <a:spLocks noGrp="1"/>
          </p:cNvSpPr>
          <p:nvPr>
            <p:ph type="subTitle" idx="1"/>
          </p:nvPr>
        </p:nvSpPr>
        <p:spPr>
          <a:xfrm>
            <a:off x="4679504" y="6072318"/>
            <a:ext cx="4464496" cy="785682"/>
          </a:xfrm>
        </p:spPr>
        <p:txBody>
          <a:bodyPr/>
          <a:lstStyle/>
          <a:p>
            <a:r>
              <a:rPr lang="en-US" dirty="0" smtClean="0"/>
              <a:t>Presentation was created by Jane </a:t>
            </a:r>
            <a:r>
              <a:rPr lang="en-US" dirty="0" err="1" smtClean="0"/>
              <a:t>Tolukova</a:t>
            </a:r>
            <a:r>
              <a:rPr lang="en-US" dirty="0" smtClean="0"/>
              <a:t> and Lena </a:t>
            </a:r>
            <a:r>
              <a:rPr lang="en-US" dirty="0" err="1" smtClean="0"/>
              <a:t>Zakharova</a:t>
            </a:r>
            <a:r>
              <a:rPr lang="en-US" dirty="0" smtClean="0"/>
              <a:t> 9”A”</a:t>
            </a:r>
            <a:endParaRPr lang="ru-RU"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0"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1000" fill="hold"/>
                                        <p:tgtEl>
                                          <p:spTgt spid="2"/>
                                        </p:tgtEl>
                                        <p:attrNameLst>
                                          <p:attrName>ppt_w</p:attrName>
                                        </p:attrNameLst>
                                      </p:cBhvr>
                                      <p:tavLst>
                                        <p:tav tm="0">
                                          <p:val>
                                            <p:strVal val="#ppt_w+.3"/>
                                          </p:val>
                                        </p:tav>
                                        <p:tav tm="100000">
                                          <p:val>
                                            <p:strVal val="#ppt_w"/>
                                          </p:val>
                                        </p:tav>
                                      </p:tavLst>
                                    </p:anim>
                                    <p:anim calcmode="lin" valueType="num">
                                      <p:cBhvr>
                                        <p:cTn id="8" dur="1000" fill="hold"/>
                                        <p:tgtEl>
                                          <p:spTgt spid="2"/>
                                        </p:tgtEl>
                                        <p:attrNameLst>
                                          <p:attrName>ppt_h</p:attrName>
                                        </p:attrNameLst>
                                      </p:cBhvr>
                                      <p:tavLst>
                                        <p:tav tm="0">
                                          <p:val>
                                            <p:strVal val="#ppt_h"/>
                                          </p:val>
                                        </p:tav>
                                        <p:tav tm="100000">
                                          <p:val>
                                            <p:strVal val="#ppt_h"/>
                                          </p:val>
                                        </p:tav>
                                      </p:tavLst>
                                    </p:anim>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39552" y="116632"/>
            <a:ext cx="8229600" cy="1143000"/>
          </a:xfrm>
        </p:spPr>
        <p:txBody>
          <a:bodyPr/>
          <a:lstStyle/>
          <a:p>
            <a:pPr algn="r"/>
            <a:r>
              <a:rPr lang="en-US"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General information</a:t>
            </a:r>
            <a:endParaRPr lang="ru-RU"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Содержимое 2"/>
          <p:cNvSpPr>
            <a:spLocks noGrp="1"/>
          </p:cNvSpPr>
          <p:nvPr>
            <p:ph sz="quarter" idx="1"/>
          </p:nvPr>
        </p:nvSpPr>
        <p:spPr>
          <a:xfrm>
            <a:off x="4355976" y="2249488"/>
            <a:ext cx="4392488" cy="4608512"/>
          </a:xfrm>
        </p:spPr>
        <p:txBody>
          <a:bodyPr>
            <a:normAutofit/>
          </a:bodyPr>
          <a:lstStyle/>
          <a:p>
            <a:pPr algn="just">
              <a:buNone/>
            </a:pPr>
            <a:r>
              <a:rPr lang="ru-RU" dirty="0" smtClean="0">
                <a:solidFill>
                  <a:schemeClr val="accent6">
                    <a:lumMod val="50000"/>
                  </a:schemeClr>
                </a:solidFill>
              </a:rPr>
              <a:t>   </a:t>
            </a:r>
            <a:r>
              <a:rPr lang="en-US" dirty="0" smtClean="0">
                <a:solidFill>
                  <a:schemeClr val="accent6">
                    <a:lumMod val="50000"/>
                  </a:schemeClr>
                </a:solidFill>
              </a:rPr>
              <a:t>Edward </a:t>
            </a:r>
            <a:r>
              <a:rPr lang="en-US" dirty="0" smtClean="0">
                <a:solidFill>
                  <a:schemeClr val="accent6">
                    <a:lumMod val="50000"/>
                  </a:schemeClr>
                </a:solidFill>
              </a:rPr>
              <a:t>Benjamin Britten was an English composer, conductor and pianist. </a:t>
            </a:r>
            <a:r>
              <a:rPr lang="en-US" dirty="0" smtClean="0">
                <a:solidFill>
                  <a:schemeClr val="accent6">
                    <a:lumMod val="50000"/>
                  </a:schemeClr>
                </a:solidFill>
              </a:rPr>
              <a:t>His </a:t>
            </a:r>
            <a:r>
              <a:rPr lang="en-US" dirty="0" smtClean="0">
                <a:solidFill>
                  <a:schemeClr val="accent6">
                    <a:lumMod val="50000"/>
                  </a:schemeClr>
                </a:solidFill>
              </a:rPr>
              <a:t>best-known works include the opera Peter Grimes (1945), the War Requiem (1962) and the orchestral showpiece The Young Person's Guide to the Orchestra (1945).</a:t>
            </a:r>
            <a:endParaRPr lang="ru-RU" dirty="0" smtClean="0">
              <a:solidFill>
                <a:schemeClr val="accent6">
                  <a:lumMod val="50000"/>
                </a:schemeClr>
              </a:solidFill>
            </a:endParaRPr>
          </a:p>
          <a:p>
            <a:pPr>
              <a:buNone/>
            </a:pPr>
            <a:endParaRPr lang="ru-RU" dirty="0">
              <a:solidFill>
                <a:schemeClr val="accent6">
                  <a:lumMod val="50000"/>
                </a:schemeClr>
              </a:solidFill>
            </a:endParaRPr>
          </a:p>
        </p:txBody>
      </p:sp>
      <p:pic>
        <p:nvPicPr>
          <p:cNvPr id="4" name="Рисунок 3" descr="2.jpg"/>
          <p:cNvPicPr>
            <a:picLocks noChangeAspect="1"/>
          </p:cNvPicPr>
          <p:nvPr/>
        </p:nvPicPr>
        <p:blipFill>
          <a:blip r:embed="rId2" cstate="print"/>
          <a:stretch>
            <a:fillRect/>
          </a:stretch>
        </p:blipFill>
        <p:spPr>
          <a:xfrm rot="21155548">
            <a:off x="946706" y="749138"/>
            <a:ext cx="3388100" cy="4301334"/>
          </a:xfrm>
          <a:prstGeom prst="ellipse">
            <a:avLst/>
          </a:prstGeom>
          <a:ln w="63500" cap="rnd">
            <a:solidFill>
              <a:srgbClr val="333333"/>
            </a:solidFill>
          </a:ln>
          <a:effectLst>
            <a:outerShdw blurRad="381000" dist="292100" dir="5400000" sx="-80000" sy="-18000" rotWithShape="0">
              <a:srgbClr val="000000">
                <a:alpha val="22000"/>
              </a:srgbClr>
            </a:outerShdw>
          </a:effectLst>
          <a:scene3d>
            <a:camera prst="orthographicFront"/>
            <a:lightRig rig="contrasting" dir="t">
              <a:rot lat="0" lon="0" rev="3000000"/>
            </a:lightRig>
          </a:scene3d>
          <a:sp3d contourW="7620">
            <a:bevelT w="95250" h="31750"/>
            <a:contourClr>
              <a:srgbClr val="333333"/>
            </a:contourClr>
          </a:sp3d>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4"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to="" calcmode="lin" valueType="num">
                                      <p:cBhvr>
                                        <p:cTn id="14" dur="1" fill="hold"/>
                                        <p:tgtEl>
                                          <p:spTgt spid="4"/>
                                        </p:tgtEl>
                                        <p:attrNameLst>
                                          <p:attrName/>
                                        </p:attrNameLst>
                                      </p:cBhvr>
                                    </p:anim>
                                  </p:childTnLst>
                                </p:cTn>
                              </p:par>
                            </p:childTnLst>
                          </p:cTn>
                        </p:par>
                      </p:childTnLst>
                    </p:cTn>
                  </p:par>
                  <p:par>
                    <p:cTn id="15" fill="hold">
                      <p:stCondLst>
                        <p:cond delay="indefinite"/>
                      </p:stCondLst>
                      <p:childTnLst>
                        <p:par>
                          <p:cTn id="16" fill="hold">
                            <p:stCondLst>
                              <p:cond delay="0"/>
                            </p:stCondLst>
                            <p:childTnLst>
                              <p:par>
                                <p:cTn id="17" presetID="42"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Effect transition="in" filter="fade">
                                      <p:cBhvr>
                                        <p:cTn id="19" dur="1000"/>
                                        <p:tgtEl>
                                          <p:spTgt spid="3">
                                            <p:txEl>
                                              <p:pRg st="0" end="0"/>
                                            </p:txEl>
                                          </p:spTgt>
                                        </p:tgtEl>
                                      </p:cBhvr>
                                    </p:animEffect>
                                    <p:anim calcmode="lin" valueType="num">
                                      <p:cBhvr>
                                        <p:cTn id="20"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1"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b8171ee6244097ba5f7821cfbb10539a_m1.jpg"/>
          <p:cNvPicPr>
            <a:picLocks noChangeAspect="1"/>
          </p:cNvPicPr>
          <p:nvPr/>
        </p:nvPicPr>
        <p:blipFill>
          <a:blip r:embed="rId2" cstate="print"/>
          <a:stretch>
            <a:fillRect/>
          </a:stretch>
        </p:blipFill>
        <p:spPr>
          <a:xfrm rot="1739395">
            <a:off x="5497489" y="4030417"/>
            <a:ext cx="2186089" cy="2304256"/>
          </a:xfrm>
          <a:prstGeom prst="rect">
            <a:avLst/>
          </a:prstGeom>
        </p:spPr>
      </p:pic>
      <p:sp>
        <p:nvSpPr>
          <p:cNvPr id="2" name="Заголовок 1"/>
          <p:cNvSpPr>
            <a:spLocks noGrp="1"/>
          </p:cNvSpPr>
          <p:nvPr>
            <p:ph type="title"/>
          </p:nvPr>
        </p:nvSpPr>
        <p:spPr>
          <a:xfrm>
            <a:off x="3239344" y="188640"/>
            <a:ext cx="5904656" cy="936104"/>
          </a:xfrm>
        </p:spPr>
        <p:txBody>
          <a:bodyPr>
            <a:normAutofit/>
          </a:bodyPr>
          <a:lstStyle/>
          <a:p>
            <a:r>
              <a:rPr lang="en-US"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Early </a:t>
            </a:r>
            <a:r>
              <a:rPr lang="en-US"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years</a:t>
            </a:r>
            <a:endParaRPr lang="ru-RU"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Содержимое 2"/>
          <p:cNvSpPr>
            <a:spLocks noGrp="1"/>
          </p:cNvSpPr>
          <p:nvPr>
            <p:ph sz="quarter" idx="1"/>
          </p:nvPr>
        </p:nvSpPr>
        <p:spPr>
          <a:xfrm>
            <a:off x="5148064" y="1340768"/>
            <a:ext cx="3672408" cy="3989040"/>
          </a:xfrm>
        </p:spPr>
        <p:txBody>
          <a:bodyPr>
            <a:normAutofit/>
          </a:bodyPr>
          <a:lstStyle/>
          <a:p>
            <a:pPr>
              <a:buNone/>
            </a:pPr>
            <a:r>
              <a:rPr lang="ru-RU" dirty="0" smtClean="0"/>
              <a:t>   </a:t>
            </a:r>
            <a:r>
              <a:rPr lang="en-US" dirty="0" smtClean="0"/>
              <a:t>Britten </a:t>
            </a:r>
            <a:r>
              <a:rPr lang="en-US" dirty="0" smtClean="0"/>
              <a:t>was born in the fishing port of </a:t>
            </a:r>
            <a:r>
              <a:rPr lang="en-US" dirty="0" err="1" smtClean="0"/>
              <a:t>Lowestoft</a:t>
            </a:r>
            <a:r>
              <a:rPr lang="en-US" dirty="0" smtClean="0"/>
              <a:t> in Suffolk. He was the youngest of four children of Robert Victor Britten and his wife Edith Rhoda. </a:t>
            </a:r>
            <a:endParaRPr lang="ru-RU" dirty="0"/>
          </a:p>
        </p:txBody>
      </p:sp>
      <p:pic>
        <p:nvPicPr>
          <p:cNvPr id="4" name="Рисунок 3" descr="Birthplace_of_Benjamin_Britten.JPG"/>
          <p:cNvPicPr>
            <a:picLocks noChangeAspect="1"/>
          </p:cNvPicPr>
          <p:nvPr/>
        </p:nvPicPr>
        <p:blipFill>
          <a:blip r:embed="rId3" cstate="print"/>
          <a:stretch>
            <a:fillRect/>
          </a:stretch>
        </p:blipFill>
        <p:spPr>
          <a:xfrm>
            <a:off x="395536" y="2348880"/>
            <a:ext cx="4722980" cy="3697208"/>
          </a:xfrm>
          <a:prstGeom prst="rect">
            <a:avLst/>
          </a:prstGeom>
          <a:ln>
            <a:noFill/>
          </a:ln>
          <a:effectLst>
            <a:softEdge rad="112500"/>
          </a:effectLst>
        </p:spPr>
      </p:pic>
      <p:sp>
        <p:nvSpPr>
          <p:cNvPr id="5" name="TextBox 4"/>
          <p:cNvSpPr txBox="1"/>
          <p:nvPr/>
        </p:nvSpPr>
        <p:spPr>
          <a:xfrm>
            <a:off x="1043608" y="6093296"/>
            <a:ext cx="3369833" cy="369332"/>
          </a:xfrm>
          <a:prstGeom prst="rect">
            <a:avLst/>
          </a:prstGeom>
          <a:noFill/>
        </p:spPr>
        <p:txBody>
          <a:bodyPr wrap="none" rtlCol="0">
            <a:spAutoFit/>
          </a:bodyPr>
          <a:lstStyle/>
          <a:p>
            <a:r>
              <a:rPr lang="en-US" dirty="0" smtClean="0"/>
              <a:t>Britten's birthplace in </a:t>
            </a:r>
            <a:r>
              <a:rPr lang="en-US" dirty="0" err="1" smtClean="0"/>
              <a:t>Lowestoft</a:t>
            </a:r>
            <a:endParaRPr lang="ru-RU"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0" presetClass="entr" presetSubtype="0" decel="10000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ppt_w</p:attrName>
                                        </p:attrNameLst>
                                      </p:cBhvr>
                                      <p:tavLst>
                                        <p:tav tm="0">
                                          <p:val>
                                            <p:strVal val="#ppt_w+.3"/>
                                          </p:val>
                                        </p:tav>
                                        <p:tav tm="100000">
                                          <p:val>
                                            <p:strVal val="#ppt_w"/>
                                          </p:val>
                                        </p:tav>
                                      </p:tavLst>
                                    </p:anim>
                                    <p:anim calcmode="lin" valueType="num">
                                      <p:cBhvr>
                                        <p:cTn id="15" dur="1000" fill="hold"/>
                                        <p:tgtEl>
                                          <p:spTgt spid="3">
                                            <p:txEl>
                                              <p:pRg st="0" end="0"/>
                                            </p:txEl>
                                          </p:spTgt>
                                        </p:tgtEl>
                                        <p:attrNameLst>
                                          <p:attrName>ppt_h</p:attrName>
                                        </p:attrNameLst>
                                      </p:cBhvr>
                                      <p:tavLst>
                                        <p:tav tm="0">
                                          <p:val>
                                            <p:strVal val="#ppt_h"/>
                                          </p:val>
                                        </p:tav>
                                        <p:tav tm="100000">
                                          <p:val>
                                            <p:strVal val="#ppt_h"/>
                                          </p:val>
                                        </p:tav>
                                      </p:tavLst>
                                    </p:anim>
                                    <p:animEffect transition="in" filter="fade">
                                      <p:cBhvr>
                                        <p:cTn id="16" dur="1000"/>
                                        <p:tgtEl>
                                          <p:spTgt spid="3">
                                            <p:txEl>
                                              <p:pRg st="0" end="0"/>
                                            </p:txEl>
                                          </p:spTgt>
                                        </p:tgtEl>
                                      </p:cBhvr>
                                    </p:animEffect>
                                  </p:childTnLst>
                                </p:cTn>
                              </p:par>
                              <p:par>
                                <p:cTn id="17" presetID="9" presetClass="entr" presetSubtype="0" fill="hold" nodeType="withEffect">
                                  <p:stCondLst>
                                    <p:cond delay="0"/>
                                  </p:stCondLst>
                                  <p:childTnLst>
                                    <p:set>
                                      <p:cBhvr>
                                        <p:cTn id="18" dur="1" fill="hold">
                                          <p:stCondLst>
                                            <p:cond delay="0"/>
                                          </p:stCondLst>
                                        </p:cTn>
                                        <p:tgtEl>
                                          <p:spTgt spid="6"/>
                                        </p:tgtEl>
                                        <p:attrNameLst>
                                          <p:attrName>style.visibility</p:attrName>
                                        </p:attrNameLst>
                                      </p:cBhvr>
                                      <p:to>
                                        <p:strVal val="visible"/>
                                      </p:to>
                                    </p:set>
                                    <p:animEffect transition="in" filter="dissolve">
                                      <p:cBhvr>
                                        <p:cTn id="19" dur="500"/>
                                        <p:tgtEl>
                                          <p:spTgt spid="6"/>
                                        </p:tgtEl>
                                      </p:cBhvr>
                                    </p:animEffect>
                                  </p:childTnLst>
                                </p:cTn>
                              </p:par>
                            </p:childTnLst>
                          </p:cTn>
                        </p:par>
                      </p:childTnLst>
                    </p:cTn>
                  </p:par>
                  <p:par>
                    <p:cTn id="20" fill="hold">
                      <p:stCondLst>
                        <p:cond delay="indefinite"/>
                      </p:stCondLst>
                      <p:childTnLst>
                        <p:par>
                          <p:cTn id="21" fill="hold">
                            <p:stCondLst>
                              <p:cond delay="0"/>
                            </p:stCondLst>
                            <p:childTnLst>
                              <p:par>
                                <p:cTn id="22" presetID="37" presetClass="entr" presetSubtype="0" fill="hold" nodeType="clickEffect">
                                  <p:stCondLst>
                                    <p:cond delay="0"/>
                                  </p:stCondLst>
                                  <p:childTnLst>
                                    <p:set>
                                      <p:cBhvr>
                                        <p:cTn id="23" dur="1" fill="hold">
                                          <p:stCondLst>
                                            <p:cond delay="0"/>
                                          </p:stCondLst>
                                        </p:cTn>
                                        <p:tgtEl>
                                          <p:spTgt spid="4"/>
                                        </p:tgtEl>
                                        <p:attrNameLst>
                                          <p:attrName>style.visibility</p:attrName>
                                        </p:attrNameLst>
                                      </p:cBhvr>
                                      <p:to>
                                        <p:strVal val="visible"/>
                                      </p:to>
                                    </p:set>
                                    <p:animEffect transition="in" filter="fade">
                                      <p:cBhvr>
                                        <p:cTn id="24" dur="1000"/>
                                        <p:tgtEl>
                                          <p:spTgt spid="4"/>
                                        </p:tgtEl>
                                      </p:cBhvr>
                                    </p:animEffect>
                                    <p:anim calcmode="lin" valueType="num">
                                      <p:cBhvr>
                                        <p:cTn id="25" dur="1000" fill="hold"/>
                                        <p:tgtEl>
                                          <p:spTgt spid="4"/>
                                        </p:tgtEl>
                                        <p:attrNameLst>
                                          <p:attrName>ppt_x</p:attrName>
                                        </p:attrNameLst>
                                      </p:cBhvr>
                                      <p:tavLst>
                                        <p:tav tm="0">
                                          <p:val>
                                            <p:strVal val="#ppt_x"/>
                                          </p:val>
                                        </p:tav>
                                        <p:tav tm="100000">
                                          <p:val>
                                            <p:strVal val="#ppt_x"/>
                                          </p:val>
                                        </p:tav>
                                      </p:tavLst>
                                    </p:anim>
                                    <p:anim calcmode="lin" valueType="num">
                                      <p:cBhvr>
                                        <p:cTn id="26" dur="900" decel="100000" fill="hold"/>
                                        <p:tgtEl>
                                          <p:spTgt spid="4"/>
                                        </p:tgtEl>
                                        <p:attrNameLst>
                                          <p:attrName>ppt_y</p:attrName>
                                        </p:attrNameLst>
                                      </p:cBhvr>
                                      <p:tavLst>
                                        <p:tav tm="0">
                                          <p:val>
                                            <p:strVal val="#ppt_y+1"/>
                                          </p:val>
                                        </p:tav>
                                        <p:tav tm="100000">
                                          <p:val>
                                            <p:strVal val="#ppt_y-.03"/>
                                          </p:val>
                                        </p:tav>
                                      </p:tavLst>
                                    </p:anim>
                                    <p:anim calcmode="lin" valueType="num">
                                      <p:cBhvr>
                                        <p:cTn id="27" dur="100" accel="100000" fill="hold">
                                          <p:stCondLst>
                                            <p:cond delay="900"/>
                                          </p:stCondLst>
                                        </p:cTn>
                                        <p:tgtEl>
                                          <p:spTgt spid="4"/>
                                        </p:tgtEl>
                                        <p:attrNameLst>
                                          <p:attrName>ppt_y</p:attrName>
                                        </p:attrNameLst>
                                      </p:cBhvr>
                                      <p:tavLst>
                                        <p:tav tm="0">
                                          <p:val>
                                            <p:strVal val="#ppt_y-.03"/>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37" presetClass="entr" presetSubtype="0" fill="hold" grpId="0"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fade">
                                      <p:cBhvr>
                                        <p:cTn id="32" dur="1000"/>
                                        <p:tgtEl>
                                          <p:spTgt spid="5"/>
                                        </p:tgtEl>
                                      </p:cBhvr>
                                    </p:animEffect>
                                    <p:anim calcmode="lin" valueType="num">
                                      <p:cBhvr>
                                        <p:cTn id="33" dur="1000" fill="hold"/>
                                        <p:tgtEl>
                                          <p:spTgt spid="5"/>
                                        </p:tgtEl>
                                        <p:attrNameLst>
                                          <p:attrName>ppt_x</p:attrName>
                                        </p:attrNameLst>
                                      </p:cBhvr>
                                      <p:tavLst>
                                        <p:tav tm="0">
                                          <p:val>
                                            <p:strVal val="#ppt_x"/>
                                          </p:val>
                                        </p:tav>
                                        <p:tav tm="100000">
                                          <p:val>
                                            <p:strVal val="#ppt_x"/>
                                          </p:val>
                                        </p:tav>
                                      </p:tavLst>
                                    </p:anim>
                                    <p:anim calcmode="lin" valueType="num">
                                      <p:cBhvr>
                                        <p:cTn id="34" dur="900" decel="100000" fill="hold"/>
                                        <p:tgtEl>
                                          <p:spTgt spid="5"/>
                                        </p:tgtEl>
                                        <p:attrNameLst>
                                          <p:attrName>ppt_y</p:attrName>
                                        </p:attrNameLst>
                                      </p:cBhvr>
                                      <p:tavLst>
                                        <p:tav tm="0">
                                          <p:val>
                                            <p:strVal val="#ppt_y+1"/>
                                          </p:val>
                                        </p:tav>
                                        <p:tav tm="100000">
                                          <p:val>
                                            <p:strVal val="#ppt_y-.03"/>
                                          </p:val>
                                        </p:tav>
                                      </p:tavLst>
                                    </p:anim>
                                    <p:anim calcmode="lin" valueType="num">
                                      <p:cBhvr>
                                        <p:cTn id="35"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5"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980728"/>
          </a:xfrm>
        </p:spPr>
        <p:txBody>
          <a:bodyPr/>
          <a:lstStyle/>
          <a:p>
            <a:pPr algn="ctr"/>
            <a:r>
              <a:rPr lang="en-US"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Education</a:t>
            </a:r>
            <a:endParaRPr lang="ru-RU"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Содержимое 2"/>
          <p:cNvSpPr>
            <a:spLocks noGrp="1"/>
          </p:cNvSpPr>
          <p:nvPr>
            <p:ph sz="quarter" idx="1"/>
          </p:nvPr>
        </p:nvSpPr>
        <p:spPr>
          <a:xfrm>
            <a:off x="457200" y="1600200"/>
            <a:ext cx="4114800" cy="4873752"/>
          </a:xfrm>
        </p:spPr>
        <p:txBody>
          <a:bodyPr>
            <a:normAutofit lnSpcReduction="10000"/>
          </a:bodyPr>
          <a:lstStyle/>
          <a:p>
            <a:pPr>
              <a:buNone/>
            </a:pPr>
            <a:r>
              <a:rPr lang="ru-RU" dirty="0" smtClean="0"/>
              <a:t>  </a:t>
            </a:r>
            <a:r>
              <a:rPr lang="en-US" u="sng" dirty="0" err="1" smtClean="0"/>
              <a:t>Lowestoft</a:t>
            </a:r>
            <a:endParaRPr lang="ru-RU" u="sng" dirty="0" smtClean="0"/>
          </a:p>
          <a:p>
            <a:pPr algn="just">
              <a:buNone/>
            </a:pPr>
            <a:r>
              <a:rPr lang="ru-RU" dirty="0" smtClean="0"/>
              <a:t>   </a:t>
            </a:r>
            <a:r>
              <a:rPr lang="en-US" dirty="0" smtClean="0"/>
              <a:t>When </a:t>
            </a:r>
            <a:r>
              <a:rPr lang="en-US" dirty="0" smtClean="0"/>
              <a:t>he was seven Britten was sent to a </a:t>
            </a:r>
            <a:r>
              <a:rPr lang="en-US" dirty="0" smtClean="0"/>
              <a:t>dame</a:t>
            </a:r>
            <a:r>
              <a:rPr lang="ru-RU" dirty="0" smtClean="0"/>
              <a:t> </a:t>
            </a:r>
            <a:r>
              <a:rPr lang="en-US" dirty="0" smtClean="0"/>
              <a:t>school</a:t>
            </a:r>
            <a:r>
              <a:rPr lang="en-US" dirty="0" smtClean="0"/>
              <a:t>, run by the Misses </a:t>
            </a:r>
            <a:r>
              <a:rPr lang="en-US" dirty="0" err="1" smtClean="0"/>
              <a:t>Astle</a:t>
            </a:r>
            <a:r>
              <a:rPr lang="en-US" dirty="0" smtClean="0"/>
              <a:t>.</a:t>
            </a:r>
            <a:r>
              <a:rPr lang="ru-RU" dirty="0" smtClean="0"/>
              <a:t> </a:t>
            </a:r>
            <a:r>
              <a:rPr lang="en-US" dirty="0" smtClean="0"/>
              <a:t>The younger sister, Ethel, gave him piano lessons; in later life he said that he remained grateful for the excellence of her teaching. The following year he moved on to his prep school, South Lodge, </a:t>
            </a:r>
            <a:r>
              <a:rPr lang="en-US" dirty="0" err="1" smtClean="0"/>
              <a:t>Lowestoft</a:t>
            </a:r>
            <a:r>
              <a:rPr lang="en-US" dirty="0" smtClean="0"/>
              <a:t>, as a day boy.</a:t>
            </a:r>
            <a:endParaRPr lang="ru-RU" dirty="0"/>
          </a:p>
        </p:txBody>
      </p:sp>
      <p:pic>
        <p:nvPicPr>
          <p:cNvPr id="6" name="Рисунок 5" descr="Frank-bridge-1921.jpg"/>
          <p:cNvPicPr>
            <a:picLocks noChangeAspect="1"/>
          </p:cNvPicPr>
          <p:nvPr/>
        </p:nvPicPr>
        <p:blipFill>
          <a:blip r:embed="rId2" cstate="print"/>
          <a:stretch>
            <a:fillRect/>
          </a:stretch>
        </p:blipFill>
        <p:spPr>
          <a:xfrm>
            <a:off x="4860032" y="1628800"/>
            <a:ext cx="3712913" cy="3960440"/>
          </a:xfrm>
          <a:prstGeom prst="rect">
            <a:avLst/>
          </a:prstGeom>
          <a:solidFill>
            <a:srgbClr val="FFFFFF">
              <a:shade val="85000"/>
            </a:srgbClr>
          </a:solidFill>
          <a:ln w="190500" cap="rnd">
            <a:solidFill>
              <a:srgbClr val="FFFFFF"/>
            </a:solidFill>
          </a:ln>
          <a:effectLst>
            <a:outerShdw blurRad="50000" algn="tl" rotWithShape="0">
              <a:srgbClr val="000000">
                <a:alpha val="41000"/>
              </a:srgbClr>
            </a:outerShdw>
          </a:effectLst>
          <a:scene3d>
            <a:camera prst="orthographicFront"/>
            <a:lightRig rig="twoPt" dir="t">
              <a:rot lat="0" lon="0" rev="7800000"/>
            </a:lightRig>
          </a:scene3d>
          <a:sp3d contourW="6350">
            <a:bevelT w="50800" h="16510"/>
            <a:contourClr>
              <a:srgbClr val="C0C0C0"/>
            </a:contourClr>
          </a:sp3d>
        </p:spPr>
      </p:pic>
      <p:sp>
        <p:nvSpPr>
          <p:cNvPr id="7" name="TextBox 6"/>
          <p:cNvSpPr txBox="1"/>
          <p:nvPr/>
        </p:nvSpPr>
        <p:spPr>
          <a:xfrm>
            <a:off x="4932040" y="5877272"/>
            <a:ext cx="3292889" cy="369332"/>
          </a:xfrm>
          <a:prstGeom prst="rect">
            <a:avLst/>
          </a:prstGeom>
          <a:noFill/>
        </p:spPr>
        <p:txBody>
          <a:bodyPr wrap="none" rtlCol="0">
            <a:spAutoFit/>
          </a:bodyPr>
          <a:lstStyle/>
          <a:p>
            <a:r>
              <a:rPr lang="en-US" dirty="0" smtClean="0"/>
              <a:t>Frank Bridge, Britten's teacher</a:t>
            </a:r>
            <a:endParaRPr lang="ru-RU"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9" presetClass="entr" presetSubtype="0" fill="hold" grpId="0" nodeType="clickEffect">
                                  <p:stCondLst>
                                    <p:cond delay="0"/>
                                  </p:stCondLst>
                                  <p:childTnLst>
                                    <p:set>
                                      <p:cBhvr>
                                        <p:cTn id="13" dur="1" fill="hold">
                                          <p:stCondLst>
                                            <p:cond delay="0"/>
                                          </p:stCondLst>
                                        </p:cTn>
                                        <p:tgtEl>
                                          <p:spTgt spid="3">
                                            <p:txEl>
                                              <p:pRg st="0" end="0"/>
                                            </p:txEl>
                                          </p:spTgt>
                                        </p:tgtEl>
                                        <p:attrNameLst>
                                          <p:attrName>style.visibility</p:attrName>
                                        </p:attrNameLst>
                                      </p:cBhvr>
                                      <p:to>
                                        <p:strVal val="visible"/>
                                      </p:to>
                                    </p:set>
                                    <p:anim calcmode="lin" valueType="num">
                                      <p:cBhvr>
                                        <p:cTn id="14"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15"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16" dur="1000"/>
                                        <p:tgtEl>
                                          <p:spTgt spid="3">
                                            <p:txEl>
                                              <p:pRg st="0" end="0"/>
                                            </p:txEl>
                                          </p:spTgt>
                                        </p:tgtEl>
                                      </p:cBhvr>
                                    </p:animEffect>
                                  </p:childTnLst>
                                </p:cTn>
                              </p:par>
                            </p:childTnLst>
                          </p:cTn>
                        </p:par>
                      </p:childTnLst>
                    </p:cTn>
                  </p:par>
                  <p:par>
                    <p:cTn id="17" fill="hold">
                      <p:stCondLst>
                        <p:cond delay="indefinite"/>
                      </p:stCondLst>
                      <p:childTnLst>
                        <p:par>
                          <p:cTn id="18" fill="hold">
                            <p:stCondLst>
                              <p:cond delay="0"/>
                            </p:stCondLst>
                            <p:childTnLst>
                              <p:par>
                                <p:cTn id="19" presetID="29" presetClass="entr" presetSubtype="0" fill="hold" grpId="0" nodeType="clickEffect">
                                  <p:stCondLst>
                                    <p:cond delay="0"/>
                                  </p:stCondLst>
                                  <p:childTnLst>
                                    <p:set>
                                      <p:cBhvr>
                                        <p:cTn id="20" dur="1" fill="hold">
                                          <p:stCondLst>
                                            <p:cond delay="0"/>
                                          </p:stCondLst>
                                        </p:cTn>
                                        <p:tgtEl>
                                          <p:spTgt spid="3">
                                            <p:txEl>
                                              <p:pRg st="1" end="1"/>
                                            </p:txEl>
                                          </p:spTgt>
                                        </p:tgtEl>
                                        <p:attrNameLst>
                                          <p:attrName>style.visibility</p:attrName>
                                        </p:attrNameLst>
                                      </p:cBhvr>
                                      <p:to>
                                        <p:strVal val="visible"/>
                                      </p:to>
                                    </p:set>
                                    <p:anim calcmode="lin" valueType="num">
                                      <p:cBhvr>
                                        <p:cTn id="21" dur="1000" fill="hold"/>
                                        <p:tgtEl>
                                          <p:spTgt spid="3">
                                            <p:txEl>
                                              <p:pRg st="1" end="1"/>
                                            </p:txEl>
                                          </p:spTgt>
                                        </p:tgtEl>
                                        <p:attrNameLst>
                                          <p:attrName>ppt_x</p:attrName>
                                        </p:attrNameLst>
                                      </p:cBhvr>
                                      <p:tavLst>
                                        <p:tav tm="0">
                                          <p:val>
                                            <p:strVal val="#ppt_x-.2"/>
                                          </p:val>
                                        </p:tav>
                                        <p:tav tm="100000">
                                          <p:val>
                                            <p:strVal val="#ppt_x"/>
                                          </p:val>
                                        </p:tav>
                                      </p:tavLst>
                                    </p:anim>
                                    <p:anim calcmode="lin" valueType="num">
                                      <p:cBhvr>
                                        <p:cTn id="22" dur="1000" fill="hold"/>
                                        <p:tgtEl>
                                          <p:spTgt spid="3">
                                            <p:txEl>
                                              <p:pRg st="1" end="1"/>
                                            </p:txEl>
                                          </p:spTgt>
                                        </p:tgtEl>
                                        <p:attrNameLst>
                                          <p:attrName>ppt_y</p:attrName>
                                        </p:attrNameLst>
                                      </p:cBhvr>
                                      <p:tavLst>
                                        <p:tav tm="0">
                                          <p:val>
                                            <p:strVal val="#ppt_y"/>
                                          </p:val>
                                        </p:tav>
                                        <p:tav tm="100000">
                                          <p:val>
                                            <p:strVal val="#ppt_y"/>
                                          </p:val>
                                        </p:tav>
                                      </p:tavLst>
                                    </p:anim>
                                    <p:animEffect transition="in" filter="wipe(right)" prLst="gradientSize: 0.1">
                                      <p:cBhvr>
                                        <p:cTn id="23" dur="1000"/>
                                        <p:tgtEl>
                                          <p:spTgt spid="3">
                                            <p:txEl>
                                              <p:pRg st="1" end="1"/>
                                            </p:txEl>
                                          </p:spTgt>
                                        </p:tgtEl>
                                      </p:cBhvr>
                                    </p:animEffect>
                                  </p:childTnLst>
                                </p:cTn>
                              </p:par>
                            </p:childTnLst>
                          </p:cTn>
                        </p:par>
                      </p:childTnLst>
                    </p:cTn>
                  </p:par>
                  <p:par>
                    <p:cTn id="24" fill="hold">
                      <p:stCondLst>
                        <p:cond delay="indefinite"/>
                      </p:stCondLst>
                      <p:childTnLst>
                        <p:par>
                          <p:cTn id="25" fill="hold">
                            <p:stCondLst>
                              <p:cond delay="0"/>
                            </p:stCondLst>
                            <p:childTnLst>
                              <p:par>
                                <p:cTn id="26" presetID="8" presetClass="entr" presetSubtype="16" fill="hold" nodeType="clickEffect">
                                  <p:stCondLst>
                                    <p:cond delay="0"/>
                                  </p:stCondLst>
                                  <p:childTnLst>
                                    <p:set>
                                      <p:cBhvr>
                                        <p:cTn id="27" dur="1" fill="hold">
                                          <p:stCondLst>
                                            <p:cond delay="0"/>
                                          </p:stCondLst>
                                        </p:cTn>
                                        <p:tgtEl>
                                          <p:spTgt spid="6"/>
                                        </p:tgtEl>
                                        <p:attrNameLst>
                                          <p:attrName>style.visibility</p:attrName>
                                        </p:attrNameLst>
                                      </p:cBhvr>
                                      <p:to>
                                        <p:strVal val="visible"/>
                                      </p:to>
                                    </p:set>
                                    <p:animEffect transition="in" filter="diamond(in)">
                                      <p:cBhvr>
                                        <p:cTn id="28" dur="2000"/>
                                        <p:tgtEl>
                                          <p:spTgt spid="6"/>
                                        </p:tgtEl>
                                      </p:cBhvr>
                                    </p:animEffect>
                                  </p:childTnLst>
                                </p:cTn>
                              </p:par>
                            </p:childTnLst>
                          </p:cTn>
                        </p:par>
                      </p:childTnLst>
                    </p:cTn>
                  </p:par>
                  <p:par>
                    <p:cTn id="29" fill="hold">
                      <p:stCondLst>
                        <p:cond delay="indefinite"/>
                      </p:stCondLst>
                      <p:childTnLst>
                        <p:par>
                          <p:cTn id="30" fill="hold">
                            <p:stCondLst>
                              <p:cond delay="0"/>
                            </p:stCondLst>
                            <p:childTnLst>
                              <p:par>
                                <p:cTn id="31" presetID="37" presetClass="entr" presetSubtype="0" fill="hold" grpId="0" nodeType="clickEffect">
                                  <p:stCondLst>
                                    <p:cond delay="0"/>
                                  </p:stCondLst>
                                  <p:childTnLst>
                                    <p:set>
                                      <p:cBhvr>
                                        <p:cTn id="32" dur="1" fill="hold">
                                          <p:stCondLst>
                                            <p:cond delay="0"/>
                                          </p:stCondLst>
                                        </p:cTn>
                                        <p:tgtEl>
                                          <p:spTgt spid="7"/>
                                        </p:tgtEl>
                                        <p:attrNameLst>
                                          <p:attrName>style.visibility</p:attrName>
                                        </p:attrNameLst>
                                      </p:cBhvr>
                                      <p:to>
                                        <p:strVal val="visible"/>
                                      </p:to>
                                    </p:set>
                                    <p:animEffect transition="in" filter="fade">
                                      <p:cBhvr>
                                        <p:cTn id="33" dur="1000"/>
                                        <p:tgtEl>
                                          <p:spTgt spid="7"/>
                                        </p:tgtEl>
                                      </p:cBhvr>
                                    </p:animEffect>
                                    <p:anim calcmode="lin" valueType="num">
                                      <p:cBhvr>
                                        <p:cTn id="34" dur="1000" fill="hold"/>
                                        <p:tgtEl>
                                          <p:spTgt spid="7"/>
                                        </p:tgtEl>
                                        <p:attrNameLst>
                                          <p:attrName>ppt_x</p:attrName>
                                        </p:attrNameLst>
                                      </p:cBhvr>
                                      <p:tavLst>
                                        <p:tav tm="0">
                                          <p:val>
                                            <p:strVal val="#ppt_x"/>
                                          </p:val>
                                        </p:tav>
                                        <p:tav tm="100000">
                                          <p:val>
                                            <p:strVal val="#ppt_x"/>
                                          </p:val>
                                        </p:tav>
                                      </p:tavLst>
                                    </p:anim>
                                    <p:anim calcmode="lin" valueType="num">
                                      <p:cBhvr>
                                        <p:cTn id="35" dur="900" decel="100000" fill="hold"/>
                                        <p:tgtEl>
                                          <p:spTgt spid="7"/>
                                        </p:tgtEl>
                                        <p:attrNameLst>
                                          <p:attrName>ppt_y</p:attrName>
                                        </p:attrNameLst>
                                      </p:cBhvr>
                                      <p:tavLst>
                                        <p:tav tm="0">
                                          <p:val>
                                            <p:strVal val="#ppt_y+1"/>
                                          </p:val>
                                        </p:tav>
                                        <p:tav tm="100000">
                                          <p:val>
                                            <p:strVal val="#ppt_y-.03"/>
                                          </p:val>
                                        </p:tav>
                                      </p:tavLst>
                                    </p:anim>
                                    <p:anim calcmode="lin" valueType="num">
                                      <p:cBhvr>
                                        <p:cTn id="36" dur="100" accel="100000" fill="hold">
                                          <p:stCondLst>
                                            <p:cond delay="900"/>
                                          </p:stCondLst>
                                        </p:cTn>
                                        <p:tgtEl>
                                          <p:spTgt spid="7"/>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P spid="7"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6" name="Рисунок 5" descr="DhfOWzPMooS4dq1BN78xJQ-poster.png"/>
          <p:cNvPicPr>
            <a:picLocks noChangeAspect="1"/>
          </p:cNvPicPr>
          <p:nvPr/>
        </p:nvPicPr>
        <p:blipFill>
          <a:blip r:embed="rId2" cstate="print"/>
          <a:stretch>
            <a:fillRect/>
          </a:stretch>
        </p:blipFill>
        <p:spPr>
          <a:xfrm>
            <a:off x="323528" y="4005064"/>
            <a:ext cx="3477727" cy="2304256"/>
          </a:xfrm>
          <a:prstGeom prst="rect">
            <a:avLst/>
          </a:prstGeom>
          <a:solidFill>
            <a:srgbClr val="FFFFFF">
              <a:shade val="85000"/>
            </a:srgbClr>
          </a:solidFill>
          <a:ln w="190500" cap="sq">
            <a:solidFill>
              <a:srgbClr val="FFFFFF"/>
            </a:solidFill>
            <a:miter lim="800000"/>
          </a:ln>
          <a:effectLst>
            <a:outerShdw blurRad="55000" dist="18000" dir="5400000" algn="tl" rotWithShape="0">
              <a:srgbClr val="000000">
                <a:alpha val="40000"/>
              </a:srgbClr>
            </a:outerShdw>
          </a:effectLst>
          <a:scene3d>
            <a:camera prst="orthographicFront"/>
            <a:lightRig rig="twoPt" dir="t">
              <a:rot lat="0" lon="0" rev="7200000"/>
            </a:lightRig>
          </a:scene3d>
          <a:sp3d>
            <a:bevelT w="25400" h="19050"/>
            <a:contourClr>
              <a:srgbClr val="FFFFFF"/>
            </a:contourClr>
          </a:sp3d>
        </p:spPr>
      </p:pic>
      <p:pic>
        <p:nvPicPr>
          <p:cNvPr id="5" name="Рисунок 4" descr="piano300-d11b01d7849237691c7cd936de25413eec1b3fc7-s6-c30.jpg"/>
          <p:cNvPicPr>
            <a:picLocks noChangeAspect="1"/>
          </p:cNvPicPr>
          <p:nvPr/>
        </p:nvPicPr>
        <p:blipFill>
          <a:blip r:embed="rId3" cstate="print"/>
          <a:stretch>
            <a:fillRect/>
          </a:stretch>
        </p:blipFill>
        <p:spPr>
          <a:xfrm rot="21090086">
            <a:off x="604733" y="980886"/>
            <a:ext cx="3080579" cy="2085494"/>
          </a:xfrm>
          <a:prstGeom prst="rect">
            <a:avLst/>
          </a:prstGeom>
          <a:solidFill>
            <a:srgbClr val="FFFFFF">
              <a:shade val="85000"/>
            </a:srgbClr>
          </a:solidFill>
          <a:ln w="190500" cap="sq">
            <a:solidFill>
              <a:srgbClr val="FFFFFF"/>
            </a:solidFill>
            <a:miter lim="800000"/>
          </a:ln>
          <a:effectLst>
            <a:outerShdw blurRad="65000" dist="50800" dir="12900000" kx="195000" ky="145000" algn="tl" rotWithShape="0">
              <a:srgbClr val="000000">
                <a:alpha val="30000"/>
              </a:srgbClr>
            </a:outerShdw>
          </a:effectLst>
          <a:scene3d>
            <a:camera prst="orthographicFront">
              <a:rot lat="0" lon="0" rev="360000"/>
            </a:camera>
            <a:lightRig rig="twoPt" dir="t">
              <a:rot lat="0" lon="0" rev="7200000"/>
            </a:lightRig>
          </a:scene3d>
          <a:sp3d contourW="12700">
            <a:bevelT w="25400" h="19050"/>
            <a:contourClr>
              <a:srgbClr val="969696"/>
            </a:contourClr>
          </a:sp3d>
        </p:spPr>
      </p:pic>
      <p:sp>
        <p:nvSpPr>
          <p:cNvPr id="2" name="Заголовок 1"/>
          <p:cNvSpPr>
            <a:spLocks noGrp="1"/>
          </p:cNvSpPr>
          <p:nvPr>
            <p:ph type="title"/>
          </p:nvPr>
        </p:nvSpPr>
        <p:spPr>
          <a:xfrm>
            <a:off x="467544" y="0"/>
            <a:ext cx="7467600" cy="792088"/>
          </a:xfrm>
        </p:spPr>
        <p:txBody>
          <a:bodyPr/>
          <a:lstStyle/>
          <a:p>
            <a:pPr algn="ctr"/>
            <a:r>
              <a:rPr lang="en-US"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Education</a:t>
            </a:r>
            <a:endParaRPr lang="ru-RU" dirty="0"/>
          </a:p>
        </p:txBody>
      </p:sp>
      <p:sp>
        <p:nvSpPr>
          <p:cNvPr id="3" name="Содержимое 2"/>
          <p:cNvSpPr>
            <a:spLocks noGrp="1"/>
          </p:cNvSpPr>
          <p:nvPr>
            <p:ph sz="quarter" idx="1"/>
          </p:nvPr>
        </p:nvSpPr>
        <p:spPr>
          <a:xfrm>
            <a:off x="3491880" y="1052736"/>
            <a:ext cx="5482952" cy="5373216"/>
          </a:xfrm>
        </p:spPr>
        <p:txBody>
          <a:bodyPr>
            <a:normAutofit/>
          </a:bodyPr>
          <a:lstStyle/>
          <a:p>
            <a:pPr>
              <a:buNone/>
            </a:pPr>
            <a:r>
              <a:rPr lang="en-US" u="sng" dirty="0" smtClean="0"/>
              <a:t>Public school and Royal College </a:t>
            </a:r>
            <a:r>
              <a:rPr lang="en-US" u="sng" dirty="0" smtClean="0"/>
              <a:t>of Music</a:t>
            </a:r>
          </a:p>
          <a:p>
            <a:pPr>
              <a:buNone/>
            </a:pPr>
            <a:r>
              <a:rPr lang="en-US" dirty="0" smtClean="0"/>
              <a:t>   In </a:t>
            </a:r>
            <a:r>
              <a:rPr lang="en-US" dirty="0" smtClean="0"/>
              <a:t>September 1928 Britten went as a boarder to Gresham's School, in Holt, Norfolk</a:t>
            </a:r>
            <a:r>
              <a:rPr lang="en-US" dirty="0" smtClean="0"/>
              <a:t>.</a:t>
            </a:r>
            <a:r>
              <a:rPr lang="en-US" dirty="0" smtClean="0"/>
              <a:t> At the time he felt unhappy there, even writing in his diary of contemplating suicide or running away: he hated being separated from his family, most particularly from his mother; he despised the music master; and he was shocked at the prevalence of bullying, though he was not the target of it.</a:t>
            </a:r>
            <a:endParaRPr lang="en-US" u="sng" dirty="0" smtClean="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2" presetClass="entr" presetSubtype="0" fill="hold" nodeType="clickEffect">
                                  <p:stCondLst>
                                    <p:cond delay="0"/>
                                  </p:stCondLst>
                                  <p:childTnLst>
                                    <p:set>
                                      <p:cBhvr>
                                        <p:cTn id="13" dur="1" fill="hold">
                                          <p:stCondLst>
                                            <p:cond delay="0"/>
                                          </p:stCondLst>
                                        </p:cTn>
                                        <p:tgtEl>
                                          <p:spTgt spid="5"/>
                                        </p:tgtEl>
                                        <p:attrNameLst>
                                          <p:attrName>style.visibility</p:attrName>
                                        </p:attrNameLst>
                                      </p:cBhvr>
                                      <p:to>
                                        <p:strVal val="visible"/>
                                      </p:to>
                                    </p:set>
                                    <p:animEffect transition="in" filter="fade">
                                      <p:cBhvr>
                                        <p:cTn id="14" dur="1000"/>
                                        <p:tgtEl>
                                          <p:spTgt spid="5"/>
                                        </p:tgtEl>
                                      </p:cBhvr>
                                    </p:animEffect>
                                    <p:anim calcmode="lin" valueType="num">
                                      <p:cBhvr>
                                        <p:cTn id="15" dur="1000" fill="hold"/>
                                        <p:tgtEl>
                                          <p:spTgt spid="5"/>
                                        </p:tgtEl>
                                        <p:attrNameLst>
                                          <p:attrName>ppt_x</p:attrName>
                                        </p:attrNameLst>
                                      </p:cBhvr>
                                      <p:tavLst>
                                        <p:tav tm="0">
                                          <p:val>
                                            <p:strVal val="#ppt_x"/>
                                          </p:val>
                                        </p:tav>
                                        <p:tav tm="100000">
                                          <p:val>
                                            <p:strVal val="#ppt_x"/>
                                          </p:val>
                                        </p:tav>
                                      </p:tavLst>
                                    </p:anim>
                                    <p:anim calcmode="lin" valueType="num">
                                      <p:cBhvr>
                                        <p:cTn id="16" dur="1000" fill="hold"/>
                                        <p:tgtEl>
                                          <p:spTgt spid="5"/>
                                        </p:tgtEl>
                                        <p:attrNameLst>
                                          <p:attrName>ppt_y</p:attrName>
                                        </p:attrNameLst>
                                      </p:cBhvr>
                                      <p:tavLst>
                                        <p:tav tm="0">
                                          <p:val>
                                            <p:strVal val="#ppt_y+.1"/>
                                          </p:val>
                                        </p:tav>
                                        <p:tav tm="100000">
                                          <p:val>
                                            <p:strVal val="#ppt_y"/>
                                          </p:val>
                                        </p:tav>
                                      </p:tavLst>
                                    </p:anim>
                                  </p:childTnLst>
                                </p:cTn>
                              </p:par>
                            </p:childTnLst>
                          </p:cTn>
                        </p:par>
                      </p:childTnLst>
                    </p:cTn>
                  </p:par>
                  <p:par>
                    <p:cTn id="17" fill="hold">
                      <p:stCondLst>
                        <p:cond delay="indefinite"/>
                      </p:stCondLst>
                      <p:childTnLst>
                        <p:par>
                          <p:cTn id="18" fill="hold">
                            <p:stCondLst>
                              <p:cond delay="0"/>
                            </p:stCondLst>
                            <p:childTnLst>
                              <p:par>
                                <p:cTn id="19" presetID="9"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dissolve">
                                      <p:cBhvr>
                                        <p:cTn id="21" dur="5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9" presetClass="entr" presetSubtype="0" fill="hold" grpId="0" nodeType="clickEffect">
                                  <p:stCondLst>
                                    <p:cond delay="0"/>
                                  </p:stCondLst>
                                  <p:childTnLst>
                                    <p:set>
                                      <p:cBhvr>
                                        <p:cTn id="25" dur="1" fill="hold">
                                          <p:stCondLst>
                                            <p:cond delay="0"/>
                                          </p:stCondLst>
                                        </p:cTn>
                                        <p:tgtEl>
                                          <p:spTgt spid="3">
                                            <p:txEl>
                                              <p:pRg st="1" end="1"/>
                                            </p:txEl>
                                          </p:spTgt>
                                        </p:tgtEl>
                                        <p:attrNameLst>
                                          <p:attrName>style.visibility</p:attrName>
                                        </p:attrNameLst>
                                      </p:cBhvr>
                                      <p:to>
                                        <p:strVal val="visible"/>
                                      </p:to>
                                    </p:set>
                                    <p:animEffect transition="in" filter="dissolve">
                                      <p:cBhvr>
                                        <p:cTn id="26" dur="500"/>
                                        <p:tgtEl>
                                          <p:spTgt spid="3">
                                            <p:txEl>
                                              <p:pRg st="1" end="1"/>
                                            </p:txEl>
                                          </p:spTgt>
                                        </p:tgtEl>
                                      </p:cBhvr>
                                    </p:animEffect>
                                  </p:childTnLst>
                                </p:cTn>
                              </p:par>
                            </p:childTnLst>
                          </p:cTn>
                        </p:par>
                      </p:childTnLst>
                    </p:cTn>
                  </p:par>
                  <p:par>
                    <p:cTn id="27" fill="hold">
                      <p:stCondLst>
                        <p:cond delay="indefinite"/>
                      </p:stCondLst>
                      <p:childTnLst>
                        <p:par>
                          <p:cTn id="28" fill="hold">
                            <p:stCondLst>
                              <p:cond delay="0"/>
                            </p:stCondLst>
                            <p:childTnLst>
                              <p:par>
                                <p:cTn id="29" presetID="26" presetClass="entr" presetSubtype="0" fill="hold" nodeType="clickEffect">
                                  <p:stCondLst>
                                    <p:cond delay="0"/>
                                  </p:stCondLst>
                                  <p:childTnLst>
                                    <p:set>
                                      <p:cBhvr>
                                        <p:cTn id="30" dur="1" fill="hold">
                                          <p:stCondLst>
                                            <p:cond delay="0"/>
                                          </p:stCondLst>
                                        </p:cTn>
                                        <p:tgtEl>
                                          <p:spTgt spid="6"/>
                                        </p:tgtEl>
                                        <p:attrNameLst>
                                          <p:attrName>style.visibility</p:attrName>
                                        </p:attrNameLst>
                                      </p:cBhvr>
                                      <p:to>
                                        <p:strVal val="visible"/>
                                      </p:to>
                                    </p:set>
                                    <p:animEffect transition="in" filter="wipe(down)">
                                      <p:cBhvr>
                                        <p:cTn id="31" dur="580">
                                          <p:stCondLst>
                                            <p:cond delay="0"/>
                                          </p:stCondLst>
                                        </p:cTn>
                                        <p:tgtEl>
                                          <p:spTgt spid="6"/>
                                        </p:tgtEl>
                                      </p:cBhvr>
                                    </p:animEffect>
                                    <p:anim calcmode="lin" valueType="num">
                                      <p:cBhvr>
                                        <p:cTn id="32"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3"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4"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5"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6"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7" dur="26">
                                          <p:stCondLst>
                                            <p:cond delay="650"/>
                                          </p:stCondLst>
                                        </p:cTn>
                                        <p:tgtEl>
                                          <p:spTgt spid="6"/>
                                        </p:tgtEl>
                                      </p:cBhvr>
                                      <p:to x="100000" y="60000"/>
                                    </p:animScale>
                                    <p:animScale>
                                      <p:cBhvr>
                                        <p:cTn id="38" dur="166" decel="50000">
                                          <p:stCondLst>
                                            <p:cond delay="676"/>
                                          </p:stCondLst>
                                        </p:cTn>
                                        <p:tgtEl>
                                          <p:spTgt spid="6"/>
                                        </p:tgtEl>
                                      </p:cBhvr>
                                      <p:to x="100000" y="100000"/>
                                    </p:animScale>
                                    <p:animScale>
                                      <p:cBhvr>
                                        <p:cTn id="39" dur="26">
                                          <p:stCondLst>
                                            <p:cond delay="1312"/>
                                          </p:stCondLst>
                                        </p:cTn>
                                        <p:tgtEl>
                                          <p:spTgt spid="6"/>
                                        </p:tgtEl>
                                      </p:cBhvr>
                                      <p:to x="100000" y="80000"/>
                                    </p:animScale>
                                    <p:animScale>
                                      <p:cBhvr>
                                        <p:cTn id="40" dur="166" decel="50000">
                                          <p:stCondLst>
                                            <p:cond delay="1338"/>
                                          </p:stCondLst>
                                        </p:cTn>
                                        <p:tgtEl>
                                          <p:spTgt spid="6"/>
                                        </p:tgtEl>
                                      </p:cBhvr>
                                      <p:to x="100000" y="100000"/>
                                    </p:animScale>
                                    <p:animScale>
                                      <p:cBhvr>
                                        <p:cTn id="41" dur="26">
                                          <p:stCondLst>
                                            <p:cond delay="1642"/>
                                          </p:stCondLst>
                                        </p:cTn>
                                        <p:tgtEl>
                                          <p:spTgt spid="6"/>
                                        </p:tgtEl>
                                      </p:cBhvr>
                                      <p:to x="100000" y="90000"/>
                                    </p:animScale>
                                    <p:animScale>
                                      <p:cBhvr>
                                        <p:cTn id="42" dur="166" decel="50000">
                                          <p:stCondLst>
                                            <p:cond delay="1668"/>
                                          </p:stCondLst>
                                        </p:cTn>
                                        <p:tgtEl>
                                          <p:spTgt spid="6"/>
                                        </p:tgtEl>
                                      </p:cBhvr>
                                      <p:to x="100000" y="100000"/>
                                    </p:animScale>
                                    <p:animScale>
                                      <p:cBhvr>
                                        <p:cTn id="43" dur="26">
                                          <p:stCondLst>
                                            <p:cond delay="1808"/>
                                          </p:stCondLst>
                                        </p:cTn>
                                        <p:tgtEl>
                                          <p:spTgt spid="6"/>
                                        </p:tgtEl>
                                      </p:cBhvr>
                                      <p:to x="100000" y="95000"/>
                                    </p:animScale>
                                    <p:animScale>
                                      <p:cBhvr>
                                        <p:cTn id="44"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2" name="Рисунок 11" descr="б1.jpg"/>
          <p:cNvPicPr>
            <a:picLocks noChangeAspect="1"/>
          </p:cNvPicPr>
          <p:nvPr/>
        </p:nvPicPr>
        <p:blipFill>
          <a:blip r:embed="rId2" cstate="print"/>
          <a:stretch>
            <a:fillRect/>
          </a:stretch>
        </p:blipFill>
        <p:spPr>
          <a:xfrm>
            <a:off x="2555776" y="1844824"/>
            <a:ext cx="2636372" cy="3399532"/>
          </a:xfrm>
          <a:prstGeom prst="rect">
            <a:avLst/>
          </a:prstGeom>
          <a:ln>
            <a:noFill/>
          </a:ln>
          <a:effectLst>
            <a:softEdge rad="112500"/>
          </a:effectLst>
        </p:spPr>
      </p:pic>
      <p:sp>
        <p:nvSpPr>
          <p:cNvPr id="2" name="Заголовок 1"/>
          <p:cNvSpPr>
            <a:spLocks noGrp="1"/>
          </p:cNvSpPr>
          <p:nvPr>
            <p:ph type="title"/>
          </p:nvPr>
        </p:nvSpPr>
        <p:spPr>
          <a:xfrm>
            <a:off x="1187624" y="0"/>
            <a:ext cx="5513040" cy="778098"/>
          </a:xfrm>
        </p:spPr>
        <p:txBody>
          <a:bodyPr/>
          <a:lstStyle/>
          <a:p>
            <a:pPr algn="ctr"/>
            <a:r>
              <a:rPr lang="en-US"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Music</a:t>
            </a:r>
            <a:endParaRPr lang="ru-RU"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4" name="Содержимое 3"/>
          <p:cNvSpPr>
            <a:spLocks noGrp="1"/>
          </p:cNvSpPr>
          <p:nvPr>
            <p:ph sz="quarter" idx="2"/>
          </p:nvPr>
        </p:nvSpPr>
        <p:spPr>
          <a:xfrm>
            <a:off x="4860032" y="1772816"/>
            <a:ext cx="3657600" cy="4572000"/>
          </a:xfrm>
        </p:spPr>
        <p:txBody>
          <a:bodyPr>
            <a:normAutofit fontScale="92500"/>
          </a:bodyPr>
          <a:lstStyle/>
          <a:p>
            <a:pPr>
              <a:buNone/>
            </a:pPr>
            <a:r>
              <a:rPr lang="en-US" dirty="0" smtClean="0"/>
              <a:t>Influences.</a:t>
            </a:r>
          </a:p>
          <a:p>
            <a:pPr algn="just">
              <a:buNone/>
            </a:pPr>
            <a:r>
              <a:rPr lang="en-US" dirty="0" smtClean="0"/>
              <a:t>Britten's early musical life was dominated by the classical masters; his mother's ambition was for him to become the "Fourth B" – after Bach, Beethoven and Brahms.</a:t>
            </a:r>
            <a:endParaRPr lang="ru-RU" dirty="0" smtClean="0"/>
          </a:p>
          <a:p>
            <a:pPr>
              <a:buNone/>
            </a:pPr>
            <a:r>
              <a:rPr lang="en-US" dirty="0" smtClean="0"/>
              <a:t>Benjamin Britten also was inspired by Debussy and Ravel, Schoenberg and Berg, Purcell and other.</a:t>
            </a:r>
            <a:endParaRPr lang="ru-RU" dirty="0" smtClean="0"/>
          </a:p>
          <a:p>
            <a:pPr>
              <a:buNone/>
            </a:pPr>
            <a:endParaRPr lang="ru-RU" dirty="0" smtClean="0"/>
          </a:p>
        </p:txBody>
      </p:sp>
      <p:sp>
        <p:nvSpPr>
          <p:cNvPr id="8" name="Прямоугольник 7"/>
          <p:cNvSpPr/>
          <p:nvPr/>
        </p:nvSpPr>
        <p:spPr>
          <a:xfrm>
            <a:off x="6156176" y="1196752"/>
            <a:ext cx="2280592" cy="1200329"/>
          </a:xfrm>
          <a:prstGeom prst="rect">
            <a:avLst/>
          </a:prstGeom>
          <a:noFill/>
        </p:spPr>
        <p:txBody>
          <a:bodyPr wrap="square" lIns="91440" tIns="45720" rIns="91440" bIns="45720">
            <a:spAutoFit/>
            <a:scene3d>
              <a:camera prst="orthographicFront"/>
              <a:lightRig rig="glow" dir="tl">
                <a:rot lat="0" lon="0" rev="5400000"/>
              </a:lightRig>
            </a:scene3d>
            <a:sp3d contourW="12700">
              <a:bevelT w="25400" h="25400"/>
              <a:contourClr>
                <a:schemeClr val="accent6">
                  <a:shade val="73000"/>
                </a:schemeClr>
              </a:contourClr>
            </a:sp3d>
          </a:bodyPr>
          <a:lstStyle/>
          <a:p>
            <a:pPr algn="ctr"/>
            <a:r>
              <a:rPr lang="en-US" sz="7200" b="1" cap="none" spc="0" dirty="0" smtClean="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rPr>
              <a:t>4B</a:t>
            </a:r>
            <a:endParaRPr lang="ru-RU" sz="7200" b="1" cap="none" spc="0" dirty="0">
              <a:ln w="11430"/>
              <a:gradFill>
                <a:gsLst>
                  <a:gs pos="0">
                    <a:schemeClr val="accent6">
                      <a:tint val="90000"/>
                      <a:satMod val="120000"/>
                    </a:schemeClr>
                  </a:gs>
                  <a:gs pos="25000">
                    <a:schemeClr val="accent6">
                      <a:tint val="93000"/>
                      <a:satMod val="120000"/>
                    </a:schemeClr>
                  </a:gs>
                  <a:gs pos="50000">
                    <a:schemeClr val="accent6">
                      <a:shade val="89000"/>
                      <a:satMod val="110000"/>
                    </a:schemeClr>
                  </a:gs>
                  <a:gs pos="75000">
                    <a:schemeClr val="accent6">
                      <a:tint val="93000"/>
                      <a:satMod val="120000"/>
                    </a:schemeClr>
                  </a:gs>
                  <a:gs pos="100000">
                    <a:schemeClr val="accent6">
                      <a:tint val="90000"/>
                      <a:satMod val="120000"/>
                    </a:schemeClr>
                  </a:gs>
                </a:gsLst>
                <a:lin ang="5400000"/>
              </a:gradFill>
              <a:effectLst>
                <a:outerShdw blurRad="80000" dist="40000" dir="5040000" algn="tl">
                  <a:srgbClr val="000000">
                    <a:alpha val="30000"/>
                  </a:srgbClr>
                </a:outerShdw>
              </a:effectLst>
            </a:endParaRPr>
          </a:p>
        </p:txBody>
      </p:sp>
      <p:pic>
        <p:nvPicPr>
          <p:cNvPr id="13" name="Рисунок 12" descr="б2.jpg"/>
          <p:cNvPicPr>
            <a:picLocks noChangeAspect="1"/>
          </p:cNvPicPr>
          <p:nvPr/>
        </p:nvPicPr>
        <p:blipFill>
          <a:blip r:embed="rId3" cstate="print"/>
          <a:stretch>
            <a:fillRect/>
          </a:stretch>
        </p:blipFill>
        <p:spPr>
          <a:xfrm>
            <a:off x="251520" y="3645024"/>
            <a:ext cx="2724627" cy="3024336"/>
          </a:xfrm>
          <a:prstGeom prst="rect">
            <a:avLst/>
          </a:prstGeom>
          <a:ln>
            <a:noFill/>
          </a:ln>
          <a:effectLst>
            <a:softEdge rad="112500"/>
          </a:effectLst>
        </p:spPr>
      </p:pic>
      <p:pic>
        <p:nvPicPr>
          <p:cNvPr id="11" name="Рисунок 10" descr="б3.jpg"/>
          <p:cNvPicPr>
            <a:picLocks noChangeAspect="1"/>
          </p:cNvPicPr>
          <p:nvPr/>
        </p:nvPicPr>
        <p:blipFill>
          <a:blip r:embed="rId4" cstate="print"/>
          <a:stretch>
            <a:fillRect/>
          </a:stretch>
        </p:blipFill>
        <p:spPr>
          <a:xfrm>
            <a:off x="323528" y="260648"/>
            <a:ext cx="2451539" cy="3384376"/>
          </a:xfrm>
          <a:prstGeom prst="rect">
            <a:avLst/>
          </a:prstGeom>
          <a:ln>
            <a:noFill/>
          </a:ln>
          <a:effectLst>
            <a:softEdge rad="112500"/>
          </a:effectLst>
        </p:spPr>
      </p:pic>
      <p:sp>
        <p:nvSpPr>
          <p:cNvPr id="14" name="TextBox 13"/>
          <p:cNvSpPr txBox="1"/>
          <p:nvPr/>
        </p:nvSpPr>
        <p:spPr>
          <a:xfrm>
            <a:off x="251520" y="188640"/>
            <a:ext cx="979755" cy="369332"/>
          </a:xfrm>
          <a:prstGeom prst="rect">
            <a:avLst/>
          </a:prstGeom>
          <a:noFill/>
        </p:spPr>
        <p:txBody>
          <a:bodyPr wrap="none" rtlCol="0">
            <a:spAutoFit/>
          </a:bodyPr>
          <a:lstStyle/>
          <a:p>
            <a:r>
              <a:rPr lang="en-US" dirty="0" smtClean="0"/>
              <a:t>Brahms</a:t>
            </a:r>
            <a:endParaRPr lang="ru-RU" dirty="0"/>
          </a:p>
        </p:txBody>
      </p:sp>
      <p:sp>
        <p:nvSpPr>
          <p:cNvPr id="15" name="TextBox 14"/>
          <p:cNvSpPr txBox="1"/>
          <p:nvPr/>
        </p:nvSpPr>
        <p:spPr>
          <a:xfrm>
            <a:off x="2843808" y="1700808"/>
            <a:ext cx="1287532" cy="369332"/>
          </a:xfrm>
          <a:prstGeom prst="rect">
            <a:avLst/>
          </a:prstGeom>
          <a:noFill/>
        </p:spPr>
        <p:txBody>
          <a:bodyPr wrap="none" rtlCol="0">
            <a:spAutoFit/>
          </a:bodyPr>
          <a:lstStyle/>
          <a:p>
            <a:r>
              <a:rPr lang="en-US" dirty="0" smtClean="0"/>
              <a:t>Beethoven</a:t>
            </a:r>
            <a:endParaRPr lang="ru-RU" dirty="0"/>
          </a:p>
        </p:txBody>
      </p:sp>
      <p:sp>
        <p:nvSpPr>
          <p:cNvPr id="16" name="TextBox 15"/>
          <p:cNvSpPr txBox="1"/>
          <p:nvPr/>
        </p:nvSpPr>
        <p:spPr>
          <a:xfrm>
            <a:off x="251520" y="3501008"/>
            <a:ext cx="710451" cy="369332"/>
          </a:xfrm>
          <a:prstGeom prst="rect">
            <a:avLst/>
          </a:prstGeom>
          <a:noFill/>
        </p:spPr>
        <p:txBody>
          <a:bodyPr wrap="none" rtlCol="0">
            <a:spAutoFit/>
          </a:bodyPr>
          <a:lstStyle/>
          <a:p>
            <a:r>
              <a:rPr lang="en-US" dirty="0" smtClean="0"/>
              <a:t>Bach</a:t>
            </a:r>
            <a:endParaRPr lang="ru-RU" dirty="0"/>
          </a:p>
        </p:txBody>
      </p:sp>
      <p:sp>
        <p:nvSpPr>
          <p:cNvPr id="17" name="Содержимое 16"/>
          <p:cNvSpPr>
            <a:spLocks noGrp="1"/>
          </p:cNvSpPr>
          <p:nvPr>
            <p:ph sz="quarter" idx="1"/>
          </p:nvPr>
        </p:nvSpPr>
        <p:spPr>
          <a:xfrm>
            <a:off x="1331640" y="4572000"/>
            <a:ext cx="3657600" cy="4572000"/>
          </a:xfrm>
        </p:spPr>
        <p:txBody>
          <a:bodyPr/>
          <a:lstStyle/>
          <a:p>
            <a:endParaRPr lang="ru-RU"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43" presetClass="entr" presetSubtype="0" fill="hold" nodeType="clickEffect">
                                  <p:stCondLst>
                                    <p:cond delay="0"/>
                                  </p:stCondLst>
                                  <p:childTnLst>
                                    <p:set>
                                      <p:cBhvr>
                                        <p:cTn id="13" dur="1" fill="hold">
                                          <p:stCondLst>
                                            <p:cond delay="0"/>
                                          </p:stCondLst>
                                        </p:cTn>
                                        <p:tgtEl>
                                          <p:spTgt spid="4">
                                            <p:txEl>
                                              <p:pRg st="0" end="0"/>
                                            </p:txEl>
                                          </p:spTgt>
                                        </p:tgtEl>
                                        <p:attrNameLst>
                                          <p:attrName>style.visibility</p:attrName>
                                        </p:attrNameLst>
                                      </p:cBhvr>
                                      <p:to>
                                        <p:strVal val="visible"/>
                                      </p:to>
                                    </p:set>
                                    <p:animEffect transition="in" filter="fade">
                                      <p:cBhvr>
                                        <p:cTn id="14" dur="100"/>
                                        <p:tgtEl>
                                          <p:spTgt spid="4">
                                            <p:txEl>
                                              <p:pRg st="0" end="0"/>
                                            </p:txEl>
                                          </p:spTgt>
                                        </p:tgtEl>
                                      </p:cBhvr>
                                    </p:animEffect>
                                    <p:anim calcmode="lin" valueType="num">
                                      <p:cBhvr>
                                        <p:cTn id="15" dur="400" fill="hold"/>
                                        <p:tgtEl>
                                          <p:spTgt spid="4">
                                            <p:txEl>
                                              <p:pRg st="0" end="0"/>
                                            </p:txEl>
                                          </p:spTgt>
                                        </p:tgtEl>
                                        <p:attrNameLst>
                                          <p:attrName>ppt_x</p:attrName>
                                        </p:attrNameLst>
                                      </p:cBhvr>
                                      <p:tavLst>
                                        <p:tav tm="0">
                                          <p:val>
                                            <p:strVal val="#ppt_x"/>
                                          </p:val>
                                        </p:tav>
                                        <p:tav tm="100000">
                                          <p:val>
                                            <p:strVal val="#ppt_x"/>
                                          </p:val>
                                        </p:tav>
                                      </p:tavLst>
                                    </p:anim>
                                    <p:anim calcmode="lin" valueType="num">
                                      <p:cBhvr>
                                        <p:cTn id="16" dur="400" fill="hold"/>
                                        <p:tgtEl>
                                          <p:spTgt spid="4">
                                            <p:txEl>
                                              <p:pRg st="0" end="0"/>
                                            </p:txEl>
                                          </p:spTgt>
                                        </p:tgtEl>
                                        <p:attrNameLst>
                                          <p:attrName>ppt_y</p:attrName>
                                        </p:attrNameLst>
                                      </p:cBhvr>
                                      <p:tavLst>
                                        <p:tav tm="0">
                                          <p:val>
                                            <p:strVal val="#ppt_y+0.31"/>
                                          </p:val>
                                        </p:tav>
                                        <p:tav tm="100000">
                                          <p:val>
                                            <p:strVal val="#ppt_y+0.31"/>
                                          </p:val>
                                        </p:tav>
                                      </p:tavLst>
                                    </p:anim>
                                    <p:anim calcmode="lin" valueType="num">
                                      <p:cBhvr>
                                        <p:cTn id="17" dur="600" decel="50000" fill="hold">
                                          <p:stCondLst>
                                            <p:cond delay="400"/>
                                          </p:stCondLst>
                                        </p:cTn>
                                        <p:tgtEl>
                                          <p:spTgt spid="4">
                                            <p:txEl>
                                              <p:pRg st="0" end="0"/>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18" dur="600" decel="50000" fill="hold">
                                          <p:stCondLst>
                                            <p:cond delay="400"/>
                                          </p:stCondLst>
                                        </p:cTn>
                                        <p:tgtEl>
                                          <p:spTgt spid="4">
                                            <p:txEl>
                                              <p:pRg st="0" end="0"/>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43" presetClass="entr" presetSubtype="0" fill="hold" nodeType="clickEffect">
                                  <p:stCondLst>
                                    <p:cond delay="0"/>
                                  </p:stCondLst>
                                  <p:childTnLst>
                                    <p:set>
                                      <p:cBhvr>
                                        <p:cTn id="22" dur="1" fill="hold">
                                          <p:stCondLst>
                                            <p:cond delay="0"/>
                                          </p:stCondLst>
                                        </p:cTn>
                                        <p:tgtEl>
                                          <p:spTgt spid="4">
                                            <p:txEl>
                                              <p:pRg st="1" end="1"/>
                                            </p:txEl>
                                          </p:spTgt>
                                        </p:tgtEl>
                                        <p:attrNameLst>
                                          <p:attrName>style.visibility</p:attrName>
                                        </p:attrNameLst>
                                      </p:cBhvr>
                                      <p:to>
                                        <p:strVal val="visible"/>
                                      </p:to>
                                    </p:set>
                                    <p:animEffect transition="in" filter="fade">
                                      <p:cBhvr>
                                        <p:cTn id="23" dur="100"/>
                                        <p:tgtEl>
                                          <p:spTgt spid="4">
                                            <p:txEl>
                                              <p:pRg st="1" end="1"/>
                                            </p:txEl>
                                          </p:spTgt>
                                        </p:tgtEl>
                                      </p:cBhvr>
                                    </p:animEffect>
                                    <p:anim calcmode="lin" valueType="num">
                                      <p:cBhvr>
                                        <p:cTn id="24" dur="400" fill="hold"/>
                                        <p:tgtEl>
                                          <p:spTgt spid="4">
                                            <p:txEl>
                                              <p:pRg st="1" end="1"/>
                                            </p:txEl>
                                          </p:spTgt>
                                        </p:tgtEl>
                                        <p:attrNameLst>
                                          <p:attrName>ppt_x</p:attrName>
                                        </p:attrNameLst>
                                      </p:cBhvr>
                                      <p:tavLst>
                                        <p:tav tm="0">
                                          <p:val>
                                            <p:strVal val="#ppt_x"/>
                                          </p:val>
                                        </p:tav>
                                        <p:tav tm="100000">
                                          <p:val>
                                            <p:strVal val="#ppt_x"/>
                                          </p:val>
                                        </p:tav>
                                      </p:tavLst>
                                    </p:anim>
                                    <p:anim calcmode="lin" valueType="num">
                                      <p:cBhvr>
                                        <p:cTn id="25" dur="400" fill="hold"/>
                                        <p:tgtEl>
                                          <p:spTgt spid="4">
                                            <p:txEl>
                                              <p:pRg st="1" end="1"/>
                                            </p:txEl>
                                          </p:spTgt>
                                        </p:tgtEl>
                                        <p:attrNameLst>
                                          <p:attrName>ppt_y</p:attrName>
                                        </p:attrNameLst>
                                      </p:cBhvr>
                                      <p:tavLst>
                                        <p:tav tm="0">
                                          <p:val>
                                            <p:strVal val="#ppt_y+0.31"/>
                                          </p:val>
                                        </p:tav>
                                        <p:tav tm="100000">
                                          <p:val>
                                            <p:strVal val="#ppt_y+0.31"/>
                                          </p:val>
                                        </p:tav>
                                      </p:tavLst>
                                    </p:anim>
                                    <p:anim calcmode="lin" valueType="num">
                                      <p:cBhvr>
                                        <p:cTn id="26" dur="600" decel="50000" fill="hold">
                                          <p:stCondLst>
                                            <p:cond delay="400"/>
                                          </p:stCondLst>
                                        </p:cTn>
                                        <p:tgtEl>
                                          <p:spTgt spid="4">
                                            <p:txEl>
                                              <p:pRg st="1" end="1"/>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27" dur="600" decel="50000" fill="hold">
                                          <p:stCondLst>
                                            <p:cond delay="400"/>
                                          </p:stCondLst>
                                        </p:cTn>
                                        <p:tgtEl>
                                          <p:spTgt spid="4">
                                            <p:txEl>
                                              <p:pRg st="1" end="1"/>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par>
                    <p:cTn id="28" fill="hold">
                      <p:stCondLst>
                        <p:cond delay="indefinite"/>
                      </p:stCondLst>
                      <p:childTnLst>
                        <p:par>
                          <p:cTn id="29" fill="hold">
                            <p:stCondLst>
                              <p:cond delay="0"/>
                            </p:stCondLst>
                            <p:childTnLst>
                              <p:par>
                                <p:cTn id="30" presetID="9" presetClass="entr" presetSubtype="0" fill="hold" grpId="0" nodeType="clickEffect">
                                  <p:stCondLst>
                                    <p:cond delay="0"/>
                                  </p:stCondLst>
                                  <p:childTnLst>
                                    <p:set>
                                      <p:cBhvr>
                                        <p:cTn id="31" dur="1" fill="hold">
                                          <p:stCondLst>
                                            <p:cond delay="0"/>
                                          </p:stCondLst>
                                        </p:cTn>
                                        <p:tgtEl>
                                          <p:spTgt spid="8"/>
                                        </p:tgtEl>
                                        <p:attrNameLst>
                                          <p:attrName>style.visibility</p:attrName>
                                        </p:attrNameLst>
                                      </p:cBhvr>
                                      <p:to>
                                        <p:strVal val="visible"/>
                                      </p:to>
                                    </p:set>
                                    <p:animEffect transition="in" filter="dissolve">
                                      <p:cBhvr>
                                        <p:cTn id="32" dur="500"/>
                                        <p:tgtEl>
                                          <p:spTgt spid="8"/>
                                        </p:tgtEl>
                                      </p:cBhvr>
                                    </p:animEffect>
                                  </p:childTnLst>
                                </p:cTn>
                              </p:par>
                            </p:childTnLst>
                          </p:cTn>
                        </p:par>
                      </p:childTnLst>
                    </p:cTn>
                  </p:par>
                  <p:par>
                    <p:cTn id="33" fill="hold">
                      <p:stCondLst>
                        <p:cond delay="indefinite"/>
                      </p:stCondLst>
                      <p:childTnLst>
                        <p:par>
                          <p:cTn id="34" fill="hold">
                            <p:stCondLst>
                              <p:cond delay="0"/>
                            </p:stCondLst>
                            <p:childTnLst>
                              <p:par>
                                <p:cTn id="35" presetID="18" presetClass="entr" presetSubtype="12" fill="hold" nodeType="clickEffect">
                                  <p:stCondLst>
                                    <p:cond delay="0"/>
                                  </p:stCondLst>
                                  <p:childTnLst>
                                    <p:set>
                                      <p:cBhvr>
                                        <p:cTn id="36" dur="1" fill="hold">
                                          <p:stCondLst>
                                            <p:cond delay="0"/>
                                          </p:stCondLst>
                                        </p:cTn>
                                        <p:tgtEl>
                                          <p:spTgt spid="11"/>
                                        </p:tgtEl>
                                        <p:attrNameLst>
                                          <p:attrName>style.visibility</p:attrName>
                                        </p:attrNameLst>
                                      </p:cBhvr>
                                      <p:to>
                                        <p:strVal val="visible"/>
                                      </p:to>
                                    </p:set>
                                    <p:animEffect transition="in" filter="strips(downLeft)">
                                      <p:cBhvr>
                                        <p:cTn id="37" dur="500"/>
                                        <p:tgtEl>
                                          <p:spTgt spid="11"/>
                                        </p:tgtEl>
                                      </p:cBhvr>
                                    </p:animEffect>
                                  </p:childTnLst>
                                </p:cTn>
                              </p:par>
                              <p:par>
                                <p:cTn id="38" presetID="18" presetClass="entr" presetSubtype="12" fill="hold" nodeType="withEffect">
                                  <p:stCondLst>
                                    <p:cond delay="0"/>
                                  </p:stCondLst>
                                  <p:childTnLst>
                                    <p:set>
                                      <p:cBhvr>
                                        <p:cTn id="39" dur="1" fill="hold">
                                          <p:stCondLst>
                                            <p:cond delay="0"/>
                                          </p:stCondLst>
                                        </p:cTn>
                                        <p:tgtEl>
                                          <p:spTgt spid="12"/>
                                        </p:tgtEl>
                                        <p:attrNameLst>
                                          <p:attrName>style.visibility</p:attrName>
                                        </p:attrNameLst>
                                      </p:cBhvr>
                                      <p:to>
                                        <p:strVal val="visible"/>
                                      </p:to>
                                    </p:set>
                                    <p:animEffect transition="in" filter="strips(downLeft)">
                                      <p:cBhvr>
                                        <p:cTn id="40" dur="500"/>
                                        <p:tgtEl>
                                          <p:spTgt spid="12"/>
                                        </p:tgtEl>
                                      </p:cBhvr>
                                    </p:animEffect>
                                  </p:childTnLst>
                                </p:cTn>
                              </p:par>
                              <p:par>
                                <p:cTn id="41" presetID="18" presetClass="entr" presetSubtype="12" fill="hold" nodeType="withEffect">
                                  <p:stCondLst>
                                    <p:cond delay="0"/>
                                  </p:stCondLst>
                                  <p:childTnLst>
                                    <p:set>
                                      <p:cBhvr>
                                        <p:cTn id="42" dur="1" fill="hold">
                                          <p:stCondLst>
                                            <p:cond delay="0"/>
                                          </p:stCondLst>
                                        </p:cTn>
                                        <p:tgtEl>
                                          <p:spTgt spid="13"/>
                                        </p:tgtEl>
                                        <p:attrNameLst>
                                          <p:attrName>style.visibility</p:attrName>
                                        </p:attrNameLst>
                                      </p:cBhvr>
                                      <p:to>
                                        <p:strVal val="visible"/>
                                      </p:to>
                                    </p:set>
                                    <p:animEffect transition="in" filter="strips(downLeft)">
                                      <p:cBhvr>
                                        <p:cTn id="43" dur="500"/>
                                        <p:tgtEl>
                                          <p:spTgt spid="13"/>
                                        </p:tgtEl>
                                      </p:cBhvr>
                                    </p:animEffect>
                                  </p:childTnLst>
                                </p:cTn>
                              </p:par>
                            </p:childTnLst>
                          </p:cTn>
                        </p:par>
                      </p:childTnLst>
                    </p:cTn>
                  </p:par>
                  <p:par>
                    <p:cTn id="44" fill="hold">
                      <p:stCondLst>
                        <p:cond delay="indefinite"/>
                      </p:stCondLst>
                      <p:childTnLst>
                        <p:par>
                          <p:cTn id="45" fill="hold">
                            <p:stCondLst>
                              <p:cond delay="0"/>
                            </p:stCondLst>
                            <p:childTnLst>
                              <p:par>
                                <p:cTn id="46" presetID="9" presetClass="entr" presetSubtype="0" fill="hold" grpId="0" nodeType="clickEffect">
                                  <p:stCondLst>
                                    <p:cond delay="0"/>
                                  </p:stCondLst>
                                  <p:childTnLst>
                                    <p:set>
                                      <p:cBhvr>
                                        <p:cTn id="47" dur="1" fill="hold">
                                          <p:stCondLst>
                                            <p:cond delay="0"/>
                                          </p:stCondLst>
                                        </p:cTn>
                                        <p:tgtEl>
                                          <p:spTgt spid="14"/>
                                        </p:tgtEl>
                                        <p:attrNameLst>
                                          <p:attrName>style.visibility</p:attrName>
                                        </p:attrNameLst>
                                      </p:cBhvr>
                                      <p:to>
                                        <p:strVal val="visible"/>
                                      </p:to>
                                    </p:set>
                                    <p:animEffect transition="in" filter="dissolve">
                                      <p:cBhvr>
                                        <p:cTn id="48" dur="500"/>
                                        <p:tgtEl>
                                          <p:spTgt spid="14"/>
                                        </p:tgtEl>
                                      </p:cBhvr>
                                    </p:animEffect>
                                  </p:childTnLst>
                                </p:cTn>
                              </p:par>
                              <p:par>
                                <p:cTn id="49" presetID="9" presetClass="entr" presetSubtype="0" fill="hold" grpId="0" nodeType="withEffect">
                                  <p:stCondLst>
                                    <p:cond delay="0"/>
                                  </p:stCondLst>
                                  <p:childTnLst>
                                    <p:set>
                                      <p:cBhvr>
                                        <p:cTn id="50" dur="1" fill="hold">
                                          <p:stCondLst>
                                            <p:cond delay="0"/>
                                          </p:stCondLst>
                                        </p:cTn>
                                        <p:tgtEl>
                                          <p:spTgt spid="15"/>
                                        </p:tgtEl>
                                        <p:attrNameLst>
                                          <p:attrName>style.visibility</p:attrName>
                                        </p:attrNameLst>
                                      </p:cBhvr>
                                      <p:to>
                                        <p:strVal val="visible"/>
                                      </p:to>
                                    </p:set>
                                    <p:animEffect transition="in" filter="dissolve">
                                      <p:cBhvr>
                                        <p:cTn id="51" dur="500"/>
                                        <p:tgtEl>
                                          <p:spTgt spid="15"/>
                                        </p:tgtEl>
                                      </p:cBhvr>
                                    </p:animEffect>
                                  </p:childTnLst>
                                </p:cTn>
                              </p:par>
                              <p:par>
                                <p:cTn id="52" presetID="9" presetClass="entr" presetSubtype="0" fill="hold" grpId="0" nodeType="withEffect">
                                  <p:stCondLst>
                                    <p:cond delay="0"/>
                                  </p:stCondLst>
                                  <p:childTnLst>
                                    <p:set>
                                      <p:cBhvr>
                                        <p:cTn id="53" dur="1" fill="hold">
                                          <p:stCondLst>
                                            <p:cond delay="0"/>
                                          </p:stCondLst>
                                        </p:cTn>
                                        <p:tgtEl>
                                          <p:spTgt spid="16"/>
                                        </p:tgtEl>
                                        <p:attrNameLst>
                                          <p:attrName>style.visibility</p:attrName>
                                        </p:attrNameLst>
                                      </p:cBhvr>
                                      <p:to>
                                        <p:strVal val="visible"/>
                                      </p:to>
                                    </p:set>
                                    <p:animEffect transition="in" filter="dissolve">
                                      <p:cBhvr>
                                        <p:cTn id="54" dur="500"/>
                                        <p:tgtEl>
                                          <p:spTgt spid="16"/>
                                        </p:tgtEl>
                                      </p:cBhvr>
                                    </p:animEffect>
                                  </p:childTnLst>
                                </p:cTn>
                              </p:par>
                            </p:childTnLst>
                          </p:cTn>
                        </p:par>
                      </p:childTnLst>
                    </p:cTn>
                  </p:par>
                  <p:par>
                    <p:cTn id="55" fill="hold">
                      <p:stCondLst>
                        <p:cond delay="indefinite"/>
                      </p:stCondLst>
                      <p:childTnLst>
                        <p:par>
                          <p:cTn id="56" fill="hold">
                            <p:stCondLst>
                              <p:cond delay="0"/>
                            </p:stCondLst>
                            <p:childTnLst>
                              <p:par>
                                <p:cTn id="57" presetID="43" presetClass="entr" presetSubtype="0" fill="hold" nodeType="clickEffect">
                                  <p:stCondLst>
                                    <p:cond delay="0"/>
                                  </p:stCondLst>
                                  <p:childTnLst>
                                    <p:set>
                                      <p:cBhvr>
                                        <p:cTn id="58" dur="1" fill="hold">
                                          <p:stCondLst>
                                            <p:cond delay="0"/>
                                          </p:stCondLst>
                                        </p:cTn>
                                        <p:tgtEl>
                                          <p:spTgt spid="4">
                                            <p:txEl>
                                              <p:pRg st="2" end="2"/>
                                            </p:txEl>
                                          </p:spTgt>
                                        </p:tgtEl>
                                        <p:attrNameLst>
                                          <p:attrName>style.visibility</p:attrName>
                                        </p:attrNameLst>
                                      </p:cBhvr>
                                      <p:to>
                                        <p:strVal val="visible"/>
                                      </p:to>
                                    </p:set>
                                    <p:animEffect transition="in" filter="fade">
                                      <p:cBhvr>
                                        <p:cTn id="59" dur="100"/>
                                        <p:tgtEl>
                                          <p:spTgt spid="4">
                                            <p:txEl>
                                              <p:pRg st="2" end="2"/>
                                            </p:txEl>
                                          </p:spTgt>
                                        </p:tgtEl>
                                      </p:cBhvr>
                                    </p:animEffect>
                                    <p:anim calcmode="lin" valueType="num">
                                      <p:cBhvr>
                                        <p:cTn id="60" dur="400" fill="hold"/>
                                        <p:tgtEl>
                                          <p:spTgt spid="4">
                                            <p:txEl>
                                              <p:pRg st="2" end="2"/>
                                            </p:txEl>
                                          </p:spTgt>
                                        </p:tgtEl>
                                        <p:attrNameLst>
                                          <p:attrName>ppt_x</p:attrName>
                                        </p:attrNameLst>
                                      </p:cBhvr>
                                      <p:tavLst>
                                        <p:tav tm="0">
                                          <p:val>
                                            <p:strVal val="#ppt_x"/>
                                          </p:val>
                                        </p:tav>
                                        <p:tav tm="100000">
                                          <p:val>
                                            <p:strVal val="#ppt_x"/>
                                          </p:val>
                                        </p:tav>
                                      </p:tavLst>
                                    </p:anim>
                                    <p:anim calcmode="lin" valueType="num">
                                      <p:cBhvr>
                                        <p:cTn id="61" dur="400" fill="hold"/>
                                        <p:tgtEl>
                                          <p:spTgt spid="4">
                                            <p:txEl>
                                              <p:pRg st="2" end="2"/>
                                            </p:txEl>
                                          </p:spTgt>
                                        </p:tgtEl>
                                        <p:attrNameLst>
                                          <p:attrName>ppt_y</p:attrName>
                                        </p:attrNameLst>
                                      </p:cBhvr>
                                      <p:tavLst>
                                        <p:tav tm="0">
                                          <p:val>
                                            <p:strVal val="#ppt_y+0.31"/>
                                          </p:val>
                                        </p:tav>
                                        <p:tav tm="100000">
                                          <p:val>
                                            <p:strVal val="#ppt_y+0.31"/>
                                          </p:val>
                                        </p:tav>
                                      </p:tavLst>
                                    </p:anim>
                                    <p:anim calcmode="lin" valueType="num">
                                      <p:cBhvr>
                                        <p:cTn id="62" dur="600" decel="50000" fill="hold">
                                          <p:stCondLst>
                                            <p:cond delay="400"/>
                                          </p:stCondLst>
                                        </p:cTn>
                                        <p:tgtEl>
                                          <p:spTgt spid="4">
                                            <p:txEl>
                                              <p:pRg st="2" end="2"/>
                                            </p:txEl>
                                          </p:spTgt>
                                        </p:tgtEl>
                                        <p:attrNameLst>
                                          <p:attrName>ppt_x</p:attrName>
                                        </p:attrNameLst>
                                      </p:cBhvr>
                                      <p:tavLst>
                                        <p:tav tm="0">
                                          <p:val>
                                            <p:strVal val="#ppt_x"/>
                                          </p:val>
                                        </p:tav>
                                        <p:tav tm="5000">
                                          <p:val>
                                            <p:strVal val="#ppt_x+0.0242"/>
                                          </p:val>
                                        </p:tav>
                                        <p:tav tm="10000">
                                          <p:val>
                                            <p:strVal val="#ppt_x+0.0479"/>
                                          </p:val>
                                        </p:tav>
                                        <p:tav tm="15000">
                                          <p:val>
                                            <p:strVal val="#ppt_x+0.0704"/>
                                          </p:val>
                                        </p:tav>
                                        <p:tav tm="20000">
                                          <p:val>
                                            <p:strVal val="#ppt_x+0.0911"/>
                                          </p:val>
                                        </p:tav>
                                        <p:tav tm="25000">
                                          <p:val>
                                            <p:strVal val="#ppt_x+0.1096"/>
                                          </p:val>
                                        </p:tav>
                                        <p:tav tm="30000">
                                          <p:val>
                                            <p:strVal val="#ppt_x+0.1254"/>
                                          </p:val>
                                        </p:tav>
                                        <p:tav tm="35000">
                                          <p:val>
                                            <p:strVal val="#ppt_x+0.1381"/>
                                          </p:val>
                                        </p:tav>
                                        <p:tav tm="40000">
                                          <p:val>
                                            <p:strVal val="#ppt_x+0.1474"/>
                                          </p:val>
                                        </p:tav>
                                        <p:tav tm="45000">
                                          <p:val>
                                            <p:strVal val="#ppt_x+0.1531"/>
                                          </p:val>
                                        </p:tav>
                                        <p:tav tm="50000">
                                          <p:val>
                                            <p:strVal val="#ppt_x+0.1550"/>
                                          </p:val>
                                        </p:tav>
                                        <p:tav tm="55000">
                                          <p:val>
                                            <p:strVal val="#ppt_x+0.1531"/>
                                          </p:val>
                                        </p:tav>
                                        <p:tav tm="60000">
                                          <p:val>
                                            <p:strVal val="#ppt_x+0.1474"/>
                                          </p:val>
                                        </p:tav>
                                        <p:tav tm="65000">
                                          <p:val>
                                            <p:strVal val="#ppt_x+0.1381"/>
                                          </p:val>
                                        </p:tav>
                                        <p:tav tm="70000">
                                          <p:val>
                                            <p:strVal val="#ppt_x+0.1254"/>
                                          </p:val>
                                        </p:tav>
                                        <p:tav tm="75000">
                                          <p:val>
                                            <p:strVal val="#ppt_x+0.1096"/>
                                          </p:val>
                                        </p:tav>
                                        <p:tav tm="80000">
                                          <p:val>
                                            <p:strVal val="#ppt_x+0.0911"/>
                                          </p:val>
                                        </p:tav>
                                        <p:tav tm="85000">
                                          <p:val>
                                            <p:strVal val="#ppt_x+0.0704"/>
                                          </p:val>
                                        </p:tav>
                                        <p:tav tm="90000">
                                          <p:val>
                                            <p:strVal val="#ppt_x+0.0479"/>
                                          </p:val>
                                        </p:tav>
                                        <p:tav tm="95000">
                                          <p:val>
                                            <p:strVal val="#ppt_x+0.0242"/>
                                          </p:val>
                                        </p:tav>
                                        <p:tav tm="100000">
                                          <p:val>
                                            <p:strVal val="#ppt_x"/>
                                          </p:val>
                                        </p:tav>
                                      </p:tavLst>
                                    </p:anim>
                                    <p:anim calcmode="lin" valueType="num">
                                      <p:cBhvr>
                                        <p:cTn id="63" dur="600" decel="50000" fill="hold">
                                          <p:stCondLst>
                                            <p:cond delay="400"/>
                                          </p:stCondLst>
                                        </p:cTn>
                                        <p:tgtEl>
                                          <p:spTgt spid="4">
                                            <p:txEl>
                                              <p:pRg st="2" end="2"/>
                                            </p:txEl>
                                          </p:spTgt>
                                        </p:tgtEl>
                                        <p:attrNameLst>
                                          <p:attrName>ppt_y</p:attrName>
                                        </p:attrNameLst>
                                      </p:cBhvr>
                                      <p:tavLst>
                                        <p:tav tm="0">
                                          <p:val>
                                            <p:strVal val="#ppt_y+0.31"/>
                                          </p:val>
                                        </p:tav>
                                        <p:tav tm="5000">
                                          <p:val>
                                            <p:strVal val="#ppt_y+0.308"/>
                                          </p:val>
                                        </p:tav>
                                        <p:tav tm="10000">
                                          <p:val>
                                            <p:strVal val="#ppt_y+0.3024"/>
                                          </p:val>
                                        </p:tav>
                                        <p:tav tm="15000">
                                          <p:val>
                                            <p:strVal val="#ppt_y+0.2931"/>
                                          </p:val>
                                        </p:tav>
                                        <p:tav tm="20000">
                                          <p:val>
                                            <p:strVal val="#ppt_y+0.2804"/>
                                          </p:val>
                                        </p:tav>
                                        <p:tav tm="25000">
                                          <p:val>
                                            <p:strVal val="#ppt_y+0.2646"/>
                                          </p:val>
                                        </p:tav>
                                        <p:tav tm="30000">
                                          <p:val>
                                            <p:strVal val="#ppt_y+0.2461"/>
                                          </p:val>
                                        </p:tav>
                                        <p:tav tm="35000">
                                          <p:val>
                                            <p:strVal val="#ppt_y+0.2253"/>
                                          </p:val>
                                        </p:tav>
                                        <p:tav tm="40000">
                                          <p:val>
                                            <p:strVal val="#ppt_y+0.2029"/>
                                          </p:val>
                                        </p:tav>
                                        <p:tav tm="45000">
                                          <p:val>
                                            <p:strVal val="#ppt_y+0.1792"/>
                                          </p:val>
                                        </p:tav>
                                        <p:tav tm="50000">
                                          <p:val>
                                            <p:strVal val="#ppt_y+0.155"/>
                                          </p:val>
                                        </p:tav>
                                        <p:tav tm="55000">
                                          <p:val>
                                            <p:strVal val="#ppt_y+0.1307"/>
                                          </p:val>
                                        </p:tav>
                                        <p:tav tm="60000">
                                          <p:val>
                                            <p:strVal val="#ppt_y+0.1071"/>
                                          </p:val>
                                        </p:tav>
                                        <p:tav tm="65000">
                                          <p:val>
                                            <p:strVal val="#ppt_y+0.0846"/>
                                          </p:val>
                                        </p:tav>
                                        <p:tav tm="70000">
                                          <p:val>
                                            <p:strVal val="#ppt_y+0.0639"/>
                                          </p:val>
                                        </p:tav>
                                        <p:tav tm="75000">
                                          <p:val>
                                            <p:strVal val="#ppt_y+0.0454"/>
                                          </p:val>
                                        </p:tav>
                                        <p:tav tm="80000">
                                          <p:val>
                                            <p:strVal val="#ppt_y+0.0296"/>
                                          </p:val>
                                        </p:tav>
                                        <p:tav tm="85000">
                                          <p:val>
                                            <p:strVal val="#ppt_y+0.0169"/>
                                          </p:val>
                                        </p:tav>
                                        <p:tav tm="90000">
                                          <p:val>
                                            <p:strVal val="#ppt_y+0.0076"/>
                                          </p:val>
                                        </p:tav>
                                        <p:tav tm="95000">
                                          <p:val>
                                            <p:strVal val="#ppt_y+0.0019"/>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8" grpId="0"/>
      <p:bldP spid="14" grpId="0"/>
      <p:bldP spid="15" grpId="0"/>
      <p:bldP spid="16"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Рисунок 6" descr="0b19f7fbe92de80fbaf9beb52605fde3.png"/>
          <p:cNvPicPr>
            <a:picLocks noChangeAspect="1"/>
          </p:cNvPicPr>
          <p:nvPr/>
        </p:nvPicPr>
        <p:blipFill>
          <a:blip r:embed="rId2" cstate="print"/>
          <a:stretch>
            <a:fillRect/>
          </a:stretch>
        </p:blipFill>
        <p:spPr>
          <a:xfrm rot="20732068">
            <a:off x="2855452" y="122172"/>
            <a:ext cx="1154945" cy="1392864"/>
          </a:xfrm>
          <a:prstGeom prst="rect">
            <a:avLst/>
          </a:prstGeom>
        </p:spPr>
      </p:pic>
      <p:sp>
        <p:nvSpPr>
          <p:cNvPr id="2" name="Заголовок 1"/>
          <p:cNvSpPr>
            <a:spLocks noGrp="1"/>
          </p:cNvSpPr>
          <p:nvPr>
            <p:ph type="title"/>
          </p:nvPr>
        </p:nvSpPr>
        <p:spPr>
          <a:xfrm>
            <a:off x="467544" y="0"/>
            <a:ext cx="7467600" cy="994122"/>
          </a:xfrm>
        </p:spPr>
        <p:txBody>
          <a:bodyPr/>
          <a:lstStyle/>
          <a:p>
            <a:pPr algn="ctr"/>
            <a:r>
              <a:rPr lang="en-US"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Fame</a:t>
            </a:r>
            <a:endParaRPr lang="ru-RU"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Содержимое 2"/>
          <p:cNvSpPr>
            <a:spLocks noGrp="1"/>
          </p:cNvSpPr>
          <p:nvPr>
            <p:ph sz="quarter" idx="1"/>
          </p:nvPr>
        </p:nvSpPr>
        <p:spPr>
          <a:xfrm>
            <a:off x="5076056" y="1052736"/>
            <a:ext cx="3657600" cy="4572000"/>
          </a:xfrm>
        </p:spPr>
        <p:txBody>
          <a:bodyPr/>
          <a:lstStyle/>
          <a:p>
            <a:pPr>
              <a:buNone/>
            </a:pPr>
            <a:r>
              <a:rPr lang="en-US" dirty="0" smtClean="0"/>
              <a:t>   With </a:t>
            </a:r>
            <a:r>
              <a:rPr lang="en-US" dirty="0" smtClean="0"/>
              <a:t>the premiere of Peter Grimes in 1945, he leapt to international fame. Over the next 28 years, he wrote 14 more operas, establishing himself as one of the leading 20th-century composers in the genre.</a:t>
            </a:r>
            <a:endParaRPr lang="ru-RU" dirty="0" smtClean="0"/>
          </a:p>
          <a:p>
            <a:endParaRPr lang="ru-RU" dirty="0"/>
          </a:p>
        </p:txBody>
      </p:sp>
      <p:pic>
        <p:nvPicPr>
          <p:cNvPr id="6" name="Рисунок 5" descr="grimes-mob.jpg"/>
          <p:cNvPicPr>
            <a:picLocks noChangeAspect="1"/>
          </p:cNvPicPr>
          <p:nvPr/>
        </p:nvPicPr>
        <p:blipFill>
          <a:blip r:embed="rId3" cstate="print"/>
          <a:stretch>
            <a:fillRect/>
          </a:stretch>
        </p:blipFill>
        <p:spPr>
          <a:xfrm>
            <a:off x="251520" y="2708920"/>
            <a:ext cx="5040560" cy="3528392"/>
          </a:xfrm>
          <a:prstGeom prst="rect">
            <a:avLst/>
          </a:prstGeom>
          <a:ln>
            <a:noFill/>
          </a:ln>
          <a:effectLst>
            <a:softEdge rad="112500"/>
          </a:effectLst>
        </p:spPr>
      </p:pic>
      <p:sp>
        <p:nvSpPr>
          <p:cNvPr id="8" name="Содержимое 7"/>
          <p:cNvSpPr>
            <a:spLocks noGrp="1"/>
          </p:cNvSpPr>
          <p:nvPr>
            <p:ph sz="quarter" idx="2"/>
          </p:nvPr>
        </p:nvSpPr>
        <p:spPr/>
        <p:txBody>
          <a:bodyPr/>
          <a:lstStyle/>
          <a:p>
            <a:endParaRPr lang="ru-RU" dirty="0"/>
          </a:p>
        </p:txBody>
      </p:sp>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par>
                                <p:cTn id="10" presetID="10" presetClass="entr" presetSubtype="0" fill="hold" nodeType="withEffect">
                                  <p:stCondLst>
                                    <p:cond delay="0"/>
                                  </p:stCondLst>
                                  <p:childTnLst>
                                    <p:set>
                                      <p:cBhvr>
                                        <p:cTn id="11" dur="1" fill="hold">
                                          <p:stCondLst>
                                            <p:cond delay="0"/>
                                          </p:stCondLst>
                                        </p:cTn>
                                        <p:tgtEl>
                                          <p:spTgt spid="7"/>
                                        </p:tgtEl>
                                        <p:attrNameLst>
                                          <p:attrName>style.visibility</p:attrName>
                                        </p:attrNameLst>
                                      </p:cBhvr>
                                      <p:to>
                                        <p:strVal val="visible"/>
                                      </p:to>
                                    </p:set>
                                    <p:animEffect transition="in" filter="fade">
                                      <p:cBhvr>
                                        <p:cTn id="12" dur="2000"/>
                                        <p:tgtEl>
                                          <p:spTgt spid="7"/>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strips(downLeft)">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42" presetClass="entr" presetSubtype="0" fill="hold" grpId="0" nodeType="clickEffect">
                                  <p:stCondLst>
                                    <p:cond delay="0"/>
                                  </p:stCondLst>
                                  <p:childTnLst>
                                    <p:set>
                                      <p:cBhvr>
                                        <p:cTn id="21" dur="1" fill="hold">
                                          <p:stCondLst>
                                            <p:cond delay="0"/>
                                          </p:stCondLst>
                                        </p:cTn>
                                        <p:tgtEl>
                                          <p:spTgt spid="3">
                                            <p:txEl>
                                              <p:pRg st="0" end="0"/>
                                            </p:txEl>
                                          </p:spTgt>
                                        </p:tgtEl>
                                        <p:attrNameLst>
                                          <p:attrName>style.visibility</p:attrName>
                                        </p:attrNameLst>
                                      </p:cBhvr>
                                      <p:to>
                                        <p:strVal val="visible"/>
                                      </p:to>
                                    </p:set>
                                    <p:animEffect transition="in" filter="fade">
                                      <p:cBhvr>
                                        <p:cTn id="22" dur="1000"/>
                                        <p:tgtEl>
                                          <p:spTgt spid="3">
                                            <p:txEl>
                                              <p:pRg st="0" end="0"/>
                                            </p:txEl>
                                          </p:spTgt>
                                        </p:tgtEl>
                                      </p:cBhvr>
                                    </p:animEffect>
                                    <p:anim calcmode="lin" valueType="num">
                                      <p:cBhvr>
                                        <p:cTn id="23" dur="1000" fill="hold"/>
                                        <p:tgtEl>
                                          <p:spTgt spid="3">
                                            <p:txEl>
                                              <p:pRg st="0" end="0"/>
                                            </p:txEl>
                                          </p:spTgt>
                                        </p:tgtEl>
                                        <p:attrNameLst>
                                          <p:attrName>ppt_x</p:attrName>
                                        </p:attrNameLst>
                                      </p:cBhvr>
                                      <p:tavLst>
                                        <p:tav tm="0">
                                          <p:val>
                                            <p:strVal val="#ppt_x"/>
                                          </p:val>
                                        </p:tav>
                                        <p:tav tm="100000">
                                          <p:val>
                                            <p:strVal val="#ppt_x"/>
                                          </p:val>
                                        </p:tav>
                                      </p:tavLst>
                                    </p:anim>
                                    <p:anim calcmode="lin" valueType="num">
                                      <p:cBhvr>
                                        <p:cTn id="24" dur="1000" fill="hold"/>
                                        <p:tgtEl>
                                          <p:spTgt spid="3">
                                            <p:txEl>
                                              <p:pRg st="0" end="0"/>
                                            </p:txEl>
                                          </p:spTgt>
                                        </p:tgtEl>
                                        <p:attrNameLst>
                                          <p:attrName>ppt_y</p:attrName>
                                        </p:attrNameLst>
                                      </p:cBhvr>
                                      <p:tavLst>
                                        <p:tav tm="0">
                                          <p:val>
                                            <p:strVal val="#ppt_y+.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0"/>
            <a:ext cx="7467600" cy="1052736"/>
          </a:xfrm>
        </p:spPr>
        <p:txBody>
          <a:bodyPr/>
          <a:lstStyle/>
          <a:p>
            <a:pPr algn="ctr"/>
            <a:r>
              <a:rPr lang="en-US"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Works of Benjamin Britten</a:t>
            </a:r>
            <a:endParaRPr lang="ru-RU"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Содержимое 2"/>
          <p:cNvSpPr>
            <a:spLocks noGrp="1"/>
          </p:cNvSpPr>
          <p:nvPr>
            <p:ph sz="quarter" idx="1"/>
          </p:nvPr>
        </p:nvSpPr>
        <p:spPr>
          <a:xfrm>
            <a:off x="323528" y="1988840"/>
            <a:ext cx="3657600" cy="4572000"/>
          </a:xfrm>
        </p:spPr>
        <p:txBody>
          <a:bodyPr>
            <a:normAutofit fontScale="92500" lnSpcReduction="10000"/>
          </a:bodyPr>
          <a:lstStyle/>
          <a:p>
            <a:pPr algn="just">
              <a:buNone/>
            </a:pPr>
            <a:r>
              <a:rPr lang="en-US" dirty="0" smtClean="0"/>
              <a:t>   Britten's </a:t>
            </a:r>
            <a:r>
              <a:rPr lang="en-US" dirty="0" smtClean="0"/>
              <a:t>other works range from orchestral to choral, solo vocal, chamber and instrumental as well as film music. He took a great interest in writing music for children and amateur performers, including the opera </a:t>
            </a:r>
            <a:r>
              <a:rPr lang="en-US" dirty="0" err="1" smtClean="0"/>
              <a:t>Noye's</a:t>
            </a:r>
            <a:r>
              <a:rPr lang="en-US" dirty="0" smtClean="0"/>
              <a:t> </a:t>
            </a:r>
            <a:r>
              <a:rPr lang="en-US" dirty="0" err="1" smtClean="0"/>
              <a:t>Fludde</a:t>
            </a:r>
            <a:r>
              <a:rPr lang="en-US" dirty="0" smtClean="0"/>
              <a:t>, a </a:t>
            </a:r>
            <a:r>
              <a:rPr lang="en-US" dirty="0" err="1" smtClean="0"/>
              <a:t>Missa</a:t>
            </a:r>
            <a:r>
              <a:rPr lang="en-US" dirty="0" smtClean="0"/>
              <a:t> </a:t>
            </a:r>
            <a:r>
              <a:rPr lang="en-US" dirty="0" err="1" smtClean="0"/>
              <a:t>Brevis</a:t>
            </a:r>
            <a:r>
              <a:rPr lang="en-US" dirty="0" smtClean="0"/>
              <a:t>, and the song collection Friday Afternoons.</a:t>
            </a:r>
            <a:endParaRPr lang="ru-RU" dirty="0"/>
          </a:p>
        </p:txBody>
      </p:sp>
      <p:pic>
        <p:nvPicPr>
          <p:cNvPr id="6" name="Содержимое 5" descr="p0141dz8.jpg"/>
          <p:cNvPicPr>
            <a:picLocks noGrp="1" noChangeAspect="1"/>
          </p:cNvPicPr>
          <p:nvPr>
            <p:ph sz="quarter" idx="2"/>
          </p:nvPr>
        </p:nvPicPr>
        <p:blipFill>
          <a:blip r:embed="rId3" cstate="print"/>
          <a:stretch>
            <a:fillRect/>
          </a:stretch>
        </p:blipFill>
        <p:spPr>
          <a:xfrm>
            <a:off x="4499992" y="1268760"/>
            <a:ext cx="4032448" cy="2449678"/>
          </a:xfrm>
          <a:prstGeom prst="rect">
            <a:avLst/>
          </a:prstGeom>
          <a:ln>
            <a:noFill/>
          </a:ln>
          <a:effectLst>
            <a:softEdge rad="112500"/>
          </a:effectLst>
        </p:spPr>
      </p:pic>
      <p:pic>
        <p:nvPicPr>
          <p:cNvPr id="5" name="opera Noye's Fludde.mp3">
            <a:hlinkClick r:id="" action="ppaction://media"/>
          </p:cNvPr>
          <p:cNvPicPr>
            <a:picLocks noRot="1" noChangeAspect="1"/>
          </p:cNvPicPr>
          <p:nvPr>
            <a:audioFile r:link="rId1"/>
          </p:nvPr>
        </p:nvPicPr>
        <p:blipFill>
          <a:blip r:embed="rId4" cstate="print"/>
          <a:stretch>
            <a:fillRect/>
          </a:stretch>
        </p:blipFill>
        <p:spPr>
          <a:xfrm>
            <a:off x="8316416" y="5877272"/>
            <a:ext cx="304800" cy="304800"/>
          </a:xfrm>
          <a:prstGeom prst="rect">
            <a:avLst/>
          </a:prstGeom>
        </p:spPr>
      </p:pic>
      <p:pic>
        <p:nvPicPr>
          <p:cNvPr id="7" name="Рисунок 6" descr="_71252346_britten.jpg"/>
          <p:cNvPicPr>
            <a:picLocks noChangeAspect="1"/>
          </p:cNvPicPr>
          <p:nvPr/>
        </p:nvPicPr>
        <p:blipFill>
          <a:blip r:embed="rId5" cstate="print"/>
          <a:stretch>
            <a:fillRect/>
          </a:stretch>
        </p:blipFill>
        <p:spPr>
          <a:xfrm>
            <a:off x="5364088" y="3861048"/>
            <a:ext cx="2232248" cy="2847975"/>
          </a:xfrm>
          <a:prstGeom prst="rect">
            <a:avLst/>
          </a:prstGeom>
          <a:ln>
            <a:noFill/>
          </a:ln>
          <a:effectLst>
            <a:softEdge rad="112500"/>
          </a:effectLst>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52" presetClass="entr" presetSubtype="0" fill="hold" nodeType="clickEffect">
                                  <p:stCondLst>
                                    <p:cond delay="0"/>
                                  </p:stCondLst>
                                  <p:childTnLst>
                                    <p:set>
                                      <p:cBhvr>
                                        <p:cTn id="13" dur="1" fill="hold">
                                          <p:stCondLst>
                                            <p:cond delay="0"/>
                                          </p:stCondLst>
                                        </p:cTn>
                                        <p:tgtEl>
                                          <p:spTgt spid="7"/>
                                        </p:tgtEl>
                                        <p:attrNameLst>
                                          <p:attrName>style.visibility</p:attrName>
                                        </p:attrNameLst>
                                      </p:cBhvr>
                                      <p:to>
                                        <p:strVal val="visible"/>
                                      </p:to>
                                    </p:set>
                                    <p:animScale>
                                      <p:cBhvr>
                                        <p:cTn id="14" dur="1000" decel="50000" fill="hold">
                                          <p:stCondLst>
                                            <p:cond delay="0"/>
                                          </p:stCondLst>
                                        </p:cTn>
                                        <p:tgtEl>
                                          <p:spTgt spid="7"/>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15" dur="1000" decel="50000" fill="hold">
                                          <p:stCondLst>
                                            <p:cond delay="0"/>
                                          </p:stCondLst>
                                        </p:cTn>
                                        <p:tgtEl>
                                          <p:spTgt spid="7"/>
                                        </p:tgtEl>
                                        <p:attrNameLst>
                                          <p:attrName>ppt_x</p:attrName>
                                          <p:attrName>ppt_y</p:attrName>
                                        </p:attrNameLst>
                                      </p:cBhvr>
                                    </p:animMotion>
                                    <p:animEffect transition="in" filter="fade">
                                      <p:cBhvr>
                                        <p:cTn id="16" dur="1000"/>
                                        <p:tgtEl>
                                          <p:spTgt spid="7"/>
                                        </p:tgtEl>
                                      </p:cBhvr>
                                    </p:animEffect>
                                  </p:childTnLst>
                                </p:cTn>
                              </p:par>
                            </p:childTnLst>
                          </p:cTn>
                        </p:par>
                      </p:childTnLst>
                    </p:cTn>
                  </p:par>
                  <p:par>
                    <p:cTn id="17" fill="hold">
                      <p:stCondLst>
                        <p:cond delay="indefinite"/>
                      </p:stCondLst>
                      <p:childTnLst>
                        <p:par>
                          <p:cTn id="18" fill="hold">
                            <p:stCondLst>
                              <p:cond delay="0"/>
                            </p:stCondLst>
                            <p:childTnLst>
                              <p:par>
                                <p:cTn id="19" presetID="10" presetClass="entr" presetSubtype="0" fill="hold" grpId="0" nodeType="clickEffect">
                                  <p:stCondLst>
                                    <p:cond delay="0"/>
                                  </p:stCondLst>
                                  <p:childTnLst>
                                    <p:set>
                                      <p:cBhvr>
                                        <p:cTn id="20" dur="1" fill="hold">
                                          <p:stCondLst>
                                            <p:cond delay="0"/>
                                          </p:stCondLst>
                                        </p:cTn>
                                        <p:tgtEl>
                                          <p:spTgt spid="3">
                                            <p:txEl>
                                              <p:pRg st="0" end="0"/>
                                            </p:txEl>
                                          </p:spTgt>
                                        </p:tgtEl>
                                        <p:attrNameLst>
                                          <p:attrName>style.visibility</p:attrName>
                                        </p:attrNameLst>
                                      </p:cBhvr>
                                      <p:to>
                                        <p:strVal val="visible"/>
                                      </p:to>
                                    </p:set>
                                    <p:animEffect transition="in" filter="fade">
                                      <p:cBhvr>
                                        <p:cTn id="21" dur="20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52" presetClass="entr" presetSubtype="0" fill="hold" nodeType="clickEffect">
                                  <p:stCondLst>
                                    <p:cond delay="0"/>
                                  </p:stCondLst>
                                  <p:childTnLst>
                                    <p:set>
                                      <p:cBhvr>
                                        <p:cTn id="25" dur="1" fill="hold">
                                          <p:stCondLst>
                                            <p:cond delay="0"/>
                                          </p:stCondLst>
                                        </p:cTn>
                                        <p:tgtEl>
                                          <p:spTgt spid="6"/>
                                        </p:tgtEl>
                                        <p:attrNameLst>
                                          <p:attrName>style.visibility</p:attrName>
                                        </p:attrNameLst>
                                      </p:cBhvr>
                                      <p:to>
                                        <p:strVal val="visible"/>
                                      </p:to>
                                    </p:set>
                                    <p:animScale>
                                      <p:cBhvr>
                                        <p:cTn id="26" dur="1000" decel="50000" fill="hold">
                                          <p:stCondLst>
                                            <p:cond delay="0"/>
                                          </p:stCondLst>
                                        </p:cTn>
                                        <p:tgtEl>
                                          <p:spTgt spid="6"/>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27" dur="1000" decel="50000" fill="hold">
                                          <p:stCondLst>
                                            <p:cond delay="0"/>
                                          </p:stCondLst>
                                        </p:cTn>
                                        <p:tgtEl>
                                          <p:spTgt spid="6"/>
                                        </p:tgtEl>
                                        <p:attrNameLst>
                                          <p:attrName>ppt_x</p:attrName>
                                          <p:attrName>ppt_y</p:attrName>
                                        </p:attrNameLst>
                                      </p:cBhvr>
                                    </p:animMotion>
                                    <p:animEffect transition="in" filter="fade">
                                      <p:cBhvr>
                                        <p:cTn id="28" dur="1000"/>
                                        <p:tgtEl>
                                          <p:spTgt spid="6"/>
                                        </p:tgtEl>
                                      </p:cBhvr>
                                    </p:animEffect>
                                  </p:childTnLst>
                                </p:cTn>
                              </p:par>
                            </p:childTnLst>
                          </p:cTn>
                        </p:par>
                      </p:childTnLst>
                    </p:cTn>
                  </p:par>
                </p:childTnLst>
              </p:cTn>
              <p:prevCondLst>
                <p:cond evt="onPrev" delay="0">
                  <p:tgtEl>
                    <p:sldTgt/>
                  </p:tgtEl>
                </p:cond>
              </p:prevCondLst>
              <p:nextCondLst>
                <p:cond evt="onNext" delay="0">
                  <p:tgtEl>
                    <p:sldTgt/>
                  </p:tgtEl>
                </p:cond>
              </p:nextCondLst>
            </p:seq>
            <p:seq concurrent="1" nextAc="seek">
              <p:cTn id="29" restart="whenNotActive" fill="hold" evtFilter="cancelBubble" nodeType="interactiveSeq">
                <p:stCondLst>
                  <p:cond evt="onClick" delay="0">
                    <p:tgtEl>
                      <p:spTgt spid="5"/>
                    </p:tgtEl>
                  </p:cond>
                </p:stCondLst>
                <p:endSync evt="end" delay="0">
                  <p:rtn val="all"/>
                </p:endSync>
                <p:childTnLst>
                  <p:par>
                    <p:cTn id="30" fill="hold">
                      <p:stCondLst>
                        <p:cond delay="0"/>
                      </p:stCondLst>
                      <p:childTnLst>
                        <p:par>
                          <p:cTn id="31" fill="hold">
                            <p:stCondLst>
                              <p:cond delay="0"/>
                            </p:stCondLst>
                            <p:childTnLst>
                              <p:par>
                                <p:cTn id="32" presetID="1" presetClass="mediacall" presetSubtype="0" fill="hold" nodeType="clickEffect">
                                  <p:stCondLst>
                                    <p:cond delay="0"/>
                                  </p:stCondLst>
                                  <p:childTnLst>
                                    <p:cmd type="call" cmd="playFrom(0.0)">
                                      <p:cBhvr>
                                        <p:cTn id="33" dur="182180" fill="hold"/>
                                        <p:tgtEl>
                                          <p:spTgt spid="5"/>
                                        </p:tgtEl>
                                      </p:cBhvr>
                                    </p:cmd>
                                  </p:childTnLst>
                                </p:cTn>
                              </p:par>
                            </p:childTnLst>
                          </p:cTn>
                        </p:par>
                      </p:childTnLst>
                    </p:cTn>
                  </p:par>
                </p:childTnLst>
              </p:cTn>
              <p:nextCondLst>
                <p:cond evt="onClick" delay="0">
                  <p:tgtEl>
                    <p:spTgt spid="5"/>
                  </p:tgtEl>
                </p:cond>
              </p:nextCondLst>
            </p:seq>
            <p:audio>
              <p:cMediaNode>
                <p:cTn id="34" fill="hold" display="0">
                  <p:stCondLst>
                    <p:cond delay="indefinite"/>
                  </p:stCondLst>
                  <p:endCondLst>
                    <p:cond evt="onNext" delay="0">
                      <p:tgtEl>
                        <p:sldTgt/>
                      </p:tgtEl>
                    </p:cond>
                    <p:cond evt="onPrev" delay="0">
                      <p:tgtEl>
                        <p:sldTgt/>
                      </p:tgtEl>
                    </p:cond>
                    <p:cond evt="onStopAudio" delay="0">
                      <p:tgtEl>
                        <p:sldTgt/>
                      </p:tgtEl>
                    </p:cond>
                  </p:endCondLst>
                </p:cTn>
                <p:tgtEl>
                  <p:spTgt spid="5"/>
                </p:tgtEl>
              </p:cMediaNode>
            </p:audio>
          </p:childTnLst>
        </p:cTn>
      </p:par>
    </p:tnLst>
    <p:bldLst>
      <p:bldP spid="2" grpId="0"/>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0"/>
            <a:ext cx="7467600" cy="922114"/>
          </a:xfrm>
        </p:spPr>
        <p:txBody>
          <a:bodyPr/>
          <a:lstStyle/>
          <a:p>
            <a:pPr algn="ctr"/>
            <a:r>
              <a:rPr lang="en-US" b="1" cap="none" spc="50" dirty="0" smtClean="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rPr>
              <a:t>Death</a:t>
            </a:r>
            <a:endParaRPr lang="ru-RU" b="1" cap="none" spc="50" dirty="0">
              <a:ln w="12700" cmpd="sng">
                <a:solidFill>
                  <a:schemeClr val="accent6">
                    <a:satMod val="120000"/>
                    <a:shade val="80000"/>
                  </a:schemeClr>
                </a:solidFill>
                <a:prstDash val="solid"/>
              </a:ln>
              <a:solidFill>
                <a:schemeClr val="accent6">
                  <a:tint val="1000"/>
                </a:schemeClr>
              </a:solidFill>
              <a:effectLst>
                <a:glow rad="53100">
                  <a:schemeClr val="accent6">
                    <a:satMod val="180000"/>
                    <a:alpha val="30000"/>
                  </a:schemeClr>
                </a:glow>
              </a:effectLst>
            </a:endParaRPr>
          </a:p>
        </p:txBody>
      </p:sp>
      <p:sp>
        <p:nvSpPr>
          <p:cNvPr id="3" name="Содержимое 2"/>
          <p:cNvSpPr>
            <a:spLocks noGrp="1"/>
          </p:cNvSpPr>
          <p:nvPr>
            <p:ph sz="quarter" idx="1"/>
          </p:nvPr>
        </p:nvSpPr>
        <p:spPr>
          <a:xfrm>
            <a:off x="0" y="1556792"/>
            <a:ext cx="3923928" cy="4824536"/>
          </a:xfrm>
        </p:spPr>
        <p:txBody>
          <a:bodyPr>
            <a:normAutofit fontScale="92500" lnSpcReduction="20000"/>
          </a:bodyPr>
          <a:lstStyle/>
          <a:p>
            <a:pPr algn="just">
              <a:buNone/>
            </a:pPr>
            <a:r>
              <a:rPr lang="en-US" dirty="0" smtClean="0"/>
              <a:t>    Britten </a:t>
            </a:r>
            <a:r>
              <a:rPr lang="en-US" dirty="0" smtClean="0"/>
              <a:t>died of congestive heart failure on 4 December 1976. His funeral service was held at </a:t>
            </a:r>
            <a:r>
              <a:rPr lang="en-US" dirty="0" err="1" smtClean="0"/>
              <a:t>Aldeburgh</a:t>
            </a:r>
            <a:r>
              <a:rPr lang="en-US" dirty="0" smtClean="0"/>
              <a:t> Parish Church three days later, and he was buried in its churchyard, with a gravestone carved by Reynolds Stone. The authorities at Westminster Abbey had offered burial there, but Britten had made it clear that he wished his grave to be side by side with that, in due course, of Pears.</a:t>
            </a:r>
            <a:endParaRPr lang="ru-RU" dirty="0" smtClean="0"/>
          </a:p>
          <a:p>
            <a:endParaRPr lang="ru-RU" dirty="0"/>
          </a:p>
        </p:txBody>
      </p:sp>
      <p:pic>
        <p:nvPicPr>
          <p:cNvPr id="5" name="Содержимое 4" descr="8Ge-3-P5vNM.jpg"/>
          <p:cNvPicPr>
            <a:picLocks noGrp="1" noChangeAspect="1"/>
          </p:cNvPicPr>
          <p:nvPr>
            <p:ph sz="quarter" idx="2"/>
          </p:nvPr>
        </p:nvPicPr>
        <p:blipFill>
          <a:blip r:embed="rId2" cstate="print"/>
          <a:stretch>
            <a:fillRect/>
          </a:stretch>
        </p:blipFill>
        <p:spPr>
          <a:xfrm>
            <a:off x="4067944" y="3717032"/>
            <a:ext cx="3402905" cy="3024336"/>
          </a:xfrm>
          <a:prstGeom prst="rect">
            <a:avLst/>
          </a:prstGeom>
          <a:ln w="190500" cap="sq">
            <a:solidFill>
              <a:srgbClr val="C8C6BD"/>
            </a:solidFill>
            <a:prstDash val="solid"/>
            <a:miter lim="800000"/>
          </a:ln>
          <a:effectLst>
            <a:outerShdw blurRad="254000" algn="bl" rotWithShape="0">
              <a:srgbClr val="000000">
                <a:alpha val="43000"/>
              </a:srgbClr>
            </a:outerShdw>
          </a:effectLst>
          <a:scene3d>
            <a:camera prst="perspectiveFront" fov="5400000"/>
            <a:lightRig rig="threePt" dir="t">
              <a:rot lat="0" lon="0" rev="2100000"/>
            </a:lightRig>
          </a:scene3d>
          <a:sp3d extrusionH="25400">
            <a:bevelT w="304800" h="152400" prst="hardEdge"/>
            <a:extrusionClr>
              <a:srgbClr val="000000"/>
            </a:extrusionClr>
          </a:sp3d>
        </p:spPr>
      </p:pic>
      <p:pic>
        <p:nvPicPr>
          <p:cNvPr id="6" name="Рисунок 5" descr="Без имвцвцвени-6.jpg"/>
          <p:cNvPicPr>
            <a:picLocks noChangeAspect="1"/>
          </p:cNvPicPr>
          <p:nvPr/>
        </p:nvPicPr>
        <p:blipFill>
          <a:blip r:embed="rId3" cstate="print"/>
          <a:srcRect l="10520" r="22456" b="500"/>
          <a:stretch>
            <a:fillRect/>
          </a:stretch>
        </p:blipFill>
        <p:spPr>
          <a:xfrm>
            <a:off x="5508104" y="1052736"/>
            <a:ext cx="2988681" cy="2880320"/>
          </a:xfrm>
          <a:prstGeom prst="ellipse">
            <a:avLst/>
          </a:prstGeom>
          <a:ln w="190500" cap="rnd">
            <a:solidFill>
              <a:srgbClr val="C8C6BD"/>
            </a:solidFill>
            <a:prstDash val="solid"/>
          </a:ln>
          <a:effectLst>
            <a:outerShdw blurRad="127000" algn="bl" rotWithShape="0">
              <a:srgbClr val="000000"/>
            </a:outerShdw>
          </a:effectLst>
          <a:scene3d>
            <a:camera prst="perspectiveFront" fov="5400000"/>
            <a:lightRig rig="threePt" dir="t">
              <a:rot lat="0" lon="0" rev="19200000"/>
            </a:lightRig>
          </a:scene3d>
          <a:sp3d extrusionH="25400">
            <a:bevelT w="304800" h="152400" prst="hardEdge"/>
            <a:extrusionClr>
              <a:srgbClr val="000000"/>
            </a:extrusionClr>
          </a:sp3d>
        </p:spPr>
      </p:pic>
    </p:spTree>
  </p:cSld>
  <p:clrMapOvr>
    <a:masterClrMapping/>
  </p:clrMapOvr>
  <p:transition>
    <p:circl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6" presetClass="entr" presetSubtype="16" fill="hold" nodeType="clickEffect">
                                  <p:stCondLst>
                                    <p:cond delay="0"/>
                                  </p:stCondLst>
                                  <p:childTnLst>
                                    <p:set>
                                      <p:cBhvr>
                                        <p:cTn id="13" dur="1" fill="hold">
                                          <p:stCondLst>
                                            <p:cond delay="0"/>
                                          </p:stCondLst>
                                        </p:cTn>
                                        <p:tgtEl>
                                          <p:spTgt spid="6"/>
                                        </p:tgtEl>
                                        <p:attrNameLst>
                                          <p:attrName>style.visibility</p:attrName>
                                        </p:attrNameLst>
                                      </p:cBhvr>
                                      <p:to>
                                        <p:strVal val="visible"/>
                                      </p:to>
                                    </p:set>
                                    <p:animEffect transition="in" filter="circle(in)">
                                      <p:cBhvr>
                                        <p:cTn id="14" dur="2000"/>
                                        <p:tgtEl>
                                          <p:spTgt spid="6"/>
                                        </p:tgtEl>
                                      </p:cBhvr>
                                    </p:animEffect>
                                  </p:childTnLst>
                                </p:cTn>
                              </p:par>
                            </p:childTnLst>
                          </p:cTn>
                        </p:par>
                      </p:childTnLst>
                    </p:cTn>
                  </p:par>
                  <p:par>
                    <p:cTn id="15" fill="hold">
                      <p:stCondLst>
                        <p:cond delay="indefinite"/>
                      </p:stCondLst>
                      <p:childTnLst>
                        <p:par>
                          <p:cTn id="16" fill="hold">
                            <p:stCondLst>
                              <p:cond delay="0"/>
                            </p:stCondLst>
                            <p:childTnLst>
                              <p:par>
                                <p:cTn id="17" presetID="29" presetClass="entr" presetSubtype="0"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1000" fill="hold"/>
                                        <p:tgtEl>
                                          <p:spTgt spid="3">
                                            <p:txEl>
                                              <p:pRg st="0" end="0"/>
                                            </p:txEl>
                                          </p:spTgt>
                                        </p:tgtEl>
                                        <p:attrNameLst>
                                          <p:attrName>ppt_x</p:attrName>
                                        </p:attrNameLst>
                                      </p:cBhvr>
                                      <p:tavLst>
                                        <p:tav tm="0">
                                          <p:val>
                                            <p:strVal val="#ppt_x-.2"/>
                                          </p:val>
                                        </p:tav>
                                        <p:tav tm="100000">
                                          <p:val>
                                            <p:strVal val="#ppt_x"/>
                                          </p:val>
                                        </p:tav>
                                      </p:tavLst>
                                    </p:anim>
                                    <p:anim calcmode="lin" valueType="num">
                                      <p:cBhvr>
                                        <p:cTn id="20" dur="1000" fill="hold"/>
                                        <p:tgtEl>
                                          <p:spTgt spid="3">
                                            <p:txEl>
                                              <p:pRg st="0" end="0"/>
                                            </p:txEl>
                                          </p:spTgt>
                                        </p:tgtEl>
                                        <p:attrNameLst>
                                          <p:attrName>ppt_y</p:attrName>
                                        </p:attrNameLst>
                                      </p:cBhvr>
                                      <p:tavLst>
                                        <p:tav tm="0">
                                          <p:val>
                                            <p:strVal val="#ppt_y"/>
                                          </p:val>
                                        </p:tav>
                                        <p:tav tm="100000">
                                          <p:val>
                                            <p:strVal val="#ppt_y"/>
                                          </p:val>
                                        </p:tav>
                                      </p:tavLst>
                                    </p:anim>
                                    <p:animEffect transition="in" filter="wipe(right)" prLst="gradientSize: 0.1">
                                      <p:cBhvr>
                                        <p:cTn id="21" dur="1000"/>
                                        <p:tgtEl>
                                          <p:spTgt spid="3">
                                            <p:txEl>
                                              <p:pRg st="0" end="0"/>
                                            </p:txEl>
                                          </p:spTgt>
                                        </p:tgtEl>
                                      </p:cBhvr>
                                    </p:animEffect>
                                  </p:childTnLst>
                                </p:cTn>
                              </p:par>
                              <p:par>
                                <p:cTn id="22" presetID="18" presetClass="entr" presetSubtype="12" fill="hold" nodeType="withEffect">
                                  <p:stCondLst>
                                    <p:cond delay="0"/>
                                  </p:stCondLst>
                                  <p:childTnLst>
                                    <p:set>
                                      <p:cBhvr>
                                        <p:cTn id="23" dur="1" fill="hold">
                                          <p:stCondLst>
                                            <p:cond delay="0"/>
                                          </p:stCondLst>
                                        </p:cTn>
                                        <p:tgtEl>
                                          <p:spTgt spid="5"/>
                                        </p:tgtEl>
                                        <p:attrNameLst>
                                          <p:attrName>style.visibility</p:attrName>
                                        </p:attrNameLst>
                                      </p:cBhvr>
                                      <p:to>
                                        <p:strVal val="visible"/>
                                      </p:to>
                                    </p:set>
                                    <p:animEffect transition="in" filter="strips(downLeft)">
                                      <p:cBhvr>
                                        <p:cTn id="24"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3" grpId="0" build="p"/>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Эркер">
  <a:themeElements>
    <a:clrScheme name="Другая 2">
      <a:dk1>
        <a:sysClr val="windowText" lastClr="000000"/>
      </a:dk1>
      <a:lt1>
        <a:sysClr val="window" lastClr="FFFFFF"/>
      </a:lt1>
      <a:dk2>
        <a:srgbClr val="424456"/>
      </a:dk2>
      <a:lt2>
        <a:srgbClr val="DEDEDE"/>
      </a:lt2>
      <a:accent1>
        <a:srgbClr val="313340"/>
      </a:accent1>
      <a:accent2>
        <a:srgbClr val="438086"/>
      </a:accent2>
      <a:accent3>
        <a:srgbClr val="A04DA3"/>
      </a:accent3>
      <a:accent4>
        <a:srgbClr val="C4652D"/>
      </a:accent4>
      <a:accent5>
        <a:srgbClr val="8B5D3D"/>
      </a:accent5>
      <a:accent6>
        <a:srgbClr val="5C92B5"/>
      </a:accent6>
      <a:hlink>
        <a:srgbClr val="67AFBD"/>
      </a:hlink>
      <a:folHlink>
        <a:srgbClr val="C2A874"/>
      </a:folHlink>
    </a:clrScheme>
    <a:fontScheme name="Эркер">
      <a:majorFont>
        <a:latin typeface="Century Schoolbook"/>
        <a:ea typeface=""/>
        <a:cs typeface=""/>
        <a:font script="Jpan" typeface="ＭＳ Ｐ明朝"/>
        <a:font script="Hang" typeface="휴먼매직체"/>
        <a:font script="Hans" typeface="华文楷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entury Schoolbook"/>
        <a:ea typeface=""/>
        <a:cs typeface=""/>
        <a:font script="Jpan" typeface="ＭＳ Ｐ明朝"/>
        <a:font script="Hang" typeface="휴먼매직체"/>
        <a:font script="Hans" typeface="宋体"/>
        <a:font script="Hant" typeface="新細明體"/>
        <a:font script="Arab" typeface="Times New Roman"/>
        <a:font script="Hebr" typeface="Times New Roman"/>
        <a:font script="Thai" typeface="Kodchiang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inorFont>
    </a:fontScheme>
    <a:fmtScheme name="Эркер">
      <a:fillStyleLst>
        <a:solidFill>
          <a:schemeClr val="phClr"/>
        </a:solidFill>
        <a:gradFill rotWithShape="1">
          <a:gsLst>
            <a:gs pos="0">
              <a:schemeClr val="phClr">
                <a:tint val="35000"/>
                <a:satMod val="260000"/>
              </a:schemeClr>
            </a:gs>
            <a:gs pos="30000">
              <a:schemeClr val="phClr">
                <a:tint val="38000"/>
                <a:satMod val="260000"/>
              </a:schemeClr>
            </a:gs>
            <a:gs pos="75000">
              <a:schemeClr val="phClr">
                <a:tint val="55000"/>
                <a:satMod val="255000"/>
              </a:schemeClr>
            </a:gs>
            <a:gs pos="100000">
              <a:schemeClr val="phClr">
                <a:tint val="70000"/>
                <a:satMod val="255000"/>
              </a:schemeClr>
            </a:gs>
          </a:gsLst>
          <a:path path="circle">
            <a:fillToRect l="5000" t="100000" r="120000" b="10000"/>
          </a:path>
        </a:gradFill>
        <a:gradFill rotWithShape="1">
          <a:gsLst>
            <a:gs pos="0">
              <a:schemeClr val="phClr">
                <a:shade val="63000"/>
                <a:satMod val="165000"/>
              </a:schemeClr>
            </a:gs>
            <a:gs pos="30000">
              <a:schemeClr val="phClr">
                <a:shade val="58000"/>
                <a:satMod val="165000"/>
              </a:schemeClr>
            </a:gs>
            <a:gs pos="75000">
              <a:schemeClr val="phClr">
                <a:shade val="30000"/>
                <a:satMod val="175000"/>
              </a:schemeClr>
            </a:gs>
            <a:gs pos="100000">
              <a:schemeClr val="phClr">
                <a:shade val="15000"/>
                <a:satMod val="175000"/>
              </a:schemeClr>
            </a:gs>
          </a:gsLst>
          <a:path path="circle">
            <a:fillToRect l="5000" t="100000" r="120000" b="10000"/>
          </a:path>
        </a:gradFill>
      </a:fillStyleLst>
      <a:lnStyleLst>
        <a:ln w="12700" cap="flat" cmpd="sng" algn="ctr">
          <a:solidFill>
            <a:schemeClr val="phClr">
              <a:shade val="70000"/>
              <a:satMod val="150000"/>
            </a:schemeClr>
          </a:solidFill>
          <a:prstDash val="solid"/>
        </a:ln>
        <a:ln w="25400" cap="flat" cmpd="sng" algn="ctr">
          <a:solidFill>
            <a:schemeClr val="phClr"/>
          </a:solidFill>
          <a:prstDash val="solid"/>
        </a:ln>
        <a:ln w="34925" cap="flat" cmpd="sng" algn="ctr">
          <a:solidFill>
            <a:schemeClr val="phClr"/>
          </a:solidFill>
          <a:prstDash val="solid"/>
        </a:ln>
      </a:lnStyleLst>
      <a:effectStyleLst>
        <a:effectStyle>
          <a:effectLst>
            <a:outerShdw blurRad="50800" dist="25000" dir="5400000" rotWithShape="0">
              <a:srgbClr val="000000">
                <a:alpha val="40000"/>
              </a:srgbClr>
            </a:outerShdw>
          </a:effectLst>
        </a:effectStyle>
        <a:effectStyle>
          <a:effectLst>
            <a:outerShdw blurRad="50800" dist="20000" dir="5400000" rotWithShape="0">
              <a:srgbClr val="000000">
                <a:alpha val="42000"/>
              </a:srgbClr>
            </a:outerShdw>
          </a:effectLst>
        </a:effectStyle>
        <a:effectStyle>
          <a:effectLst>
            <a:outerShdw blurRad="50800" dist="20000" dir="5400000" rotWithShape="0">
              <a:srgbClr val="000000">
                <a:alpha val="42000"/>
              </a:srgbClr>
            </a:outerShdw>
          </a:effectLst>
          <a:scene3d>
            <a:camera prst="orthographicFront">
              <a:rot lat="0" lon="0" rev="0"/>
            </a:camera>
            <a:lightRig rig="balanced" dir="t">
              <a:rot lat="0" lon="0" rev="0"/>
            </a:lightRig>
          </a:scene3d>
          <a:sp3d>
            <a:bevelT w="47625" h="69850"/>
            <a:contourClr>
              <a:schemeClr val="lt1"/>
            </a:contourClr>
          </a:sp3d>
        </a:effectStyle>
      </a:effectStyleLst>
      <a:bgFillStyleLst>
        <a:solidFill>
          <a:schemeClr val="phClr"/>
        </a:solidFill>
        <a:gradFill rotWithShape="1">
          <a:gsLst>
            <a:gs pos="0">
              <a:schemeClr val="phClr">
                <a:shade val="58000"/>
                <a:satMod val="125000"/>
              </a:schemeClr>
            </a:gs>
            <a:gs pos="40000">
              <a:schemeClr val="phClr">
                <a:tint val="90000"/>
                <a:shade val="90000"/>
                <a:satMod val="120000"/>
              </a:schemeClr>
            </a:gs>
            <a:gs pos="100000">
              <a:schemeClr val="phClr">
                <a:tint val="50000"/>
              </a:schemeClr>
            </a:gs>
          </a:gsLst>
          <a:lin ang="16200000" scaled="1"/>
        </a:gradFill>
        <a:blipFill>
          <a:blip xmlns:r="http://schemas.openxmlformats.org/officeDocument/2006/relationships" r:embed="rId1">
            <a:duotone>
              <a:schemeClr val="phClr">
                <a:shade val="80000"/>
              </a:schemeClr>
              <a:schemeClr val="phClr">
                <a:tint val="91000"/>
              </a:schemeClr>
            </a:duotone>
          </a:blip>
          <a:tile tx="0" ty="0" sx="40000" sy="50000" flip="y" algn="tl"/>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Oriel</Template>
  <TotalTime>198</TotalTime>
  <Words>499</Words>
  <Application>Microsoft Office PowerPoint</Application>
  <PresentationFormat>Экран (4:3)</PresentationFormat>
  <Paragraphs>31</Paragraphs>
  <Slides>10</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10</vt:i4>
      </vt:variant>
    </vt:vector>
  </HeadingPairs>
  <TitlesOfParts>
    <vt:vector size="11" baseType="lpstr">
      <vt:lpstr>Эркер</vt:lpstr>
      <vt:lpstr>Benjamin Britten</vt:lpstr>
      <vt:lpstr>General information</vt:lpstr>
      <vt:lpstr>Early years</vt:lpstr>
      <vt:lpstr>Education</vt:lpstr>
      <vt:lpstr>Education</vt:lpstr>
      <vt:lpstr>Music</vt:lpstr>
      <vt:lpstr>Fame</vt:lpstr>
      <vt:lpstr>Works of Benjamin Britten</vt:lpstr>
      <vt:lpstr>Death</vt:lpstr>
      <vt:lpstr>We used: Wikipedia</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Benjamin Britten</dc:title>
  <dc:creator>Администратор</dc:creator>
  <cp:lastModifiedBy>DNA7 X86</cp:lastModifiedBy>
  <cp:revision>23</cp:revision>
  <dcterms:created xsi:type="dcterms:W3CDTF">2015-01-25T18:05:57Z</dcterms:created>
  <dcterms:modified xsi:type="dcterms:W3CDTF">2015-01-25T21:32:08Z</dcterms:modified>
</cp:coreProperties>
</file>