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60A1BBD-C018-48D0-A465-104357F7E423}" type="datetimeFigureOut">
              <a:rPr lang="ru-RU" smtClean="0"/>
              <a:t>19.03.2014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FB5AC9-1114-49FE-93EA-0A24772783F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3%D0%B8%D0%B5%D1%80%D0%BE%D0%BD_II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Архимед</a:t>
            </a:r>
            <a:br>
              <a:rPr lang="ru-RU" sz="3200" dirty="0" smtClean="0"/>
            </a:br>
            <a:r>
              <a:rPr lang="ru-RU" sz="3200" dirty="0" smtClean="0"/>
              <a:t> (287г до н.э.-212г до н.э.)</a:t>
            </a:r>
            <a:endParaRPr lang="ru-RU" sz="3200" dirty="0"/>
          </a:p>
        </p:txBody>
      </p:sp>
      <p:pic>
        <p:nvPicPr>
          <p:cNvPr id="6" name="Содержимое 5" descr="Domenico-Fetti_Archimedes_16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14546" y="1643050"/>
            <a:ext cx="4572032" cy="4929222"/>
          </a:xfrm>
        </p:spPr>
      </p:pic>
    </p:spTree>
  </p:cSld>
  <p:clrMapOvr>
    <a:masterClrMapping/>
  </p:clrMapOvr>
  <p:transition>
    <p:newsfla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/>
              <a:t>Рассказ </a:t>
            </a:r>
            <a:r>
              <a:rPr lang="ru-RU" sz="2400" dirty="0" err="1"/>
              <a:t>Диодора</a:t>
            </a:r>
            <a:r>
              <a:rPr lang="ru-RU" sz="2400" dirty="0"/>
              <a:t> Сицилийского: «Делая набросок механической диаграммы, он склонился над ним. И когда римский солдат подошел и стал тащить его в качестве пленника, он, целиком поглощенный своей диаграммой, не видя, кто перед ним, сказал: „Прочь с моей диаграммы!“ Затем, когда человек продолжил тащить его, он, повернувшись и узнав в нём римлянина, воскликнул: „Быстро, кто-нибудь, подайте одну из моих машин!“ Римлянин, испугавшись, убил слабого старика, того, чьи достижения являли собой чудо. Как только </a:t>
            </a:r>
            <a:r>
              <a:rPr lang="ru-RU" sz="2400" dirty="0" err="1"/>
              <a:t>Марцелл</a:t>
            </a:r>
            <a:r>
              <a:rPr lang="ru-RU" sz="2400" dirty="0"/>
              <a:t> узнал об этом, он сильно огорчился и совместно с благородными гражданами и римлянами устроил великолепные похороны среди могил его предков. Что касается убийцы, то он, кажется, был обезглавлен.»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sh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144000" y="-4714932"/>
            <a:ext cx="411482" cy="8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58204" cy="5054617"/>
          </a:xfrm>
        </p:spPr>
        <p:txBody>
          <a:bodyPr>
            <a:normAutofit/>
          </a:bodyPr>
          <a:lstStyle/>
          <a:p>
            <a:r>
              <a:rPr lang="ru-RU" sz="2400" dirty="0"/>
              <a:t>Плутарх утверждает, что консул </a:t>
            </a:r>
            <a:r>
              <a:rPr lang="ru-RU" sz="2400" dirty="0" err="1"/>
              <a:t>Марцелл</a:t>
            </a:r>
            <a:r>
              <a:rPr lang="ru-RU" sz="2400" dirty="0"/>
              <a:t> был разгневан гибелью Архимеда, которого он якобы приказал не трогать.</a:t>
            </a:r>
          </a:p>
          <a:p>
            <a:r>
              <a:rPr lang="ru-RU" sz="2400" dirty="0"/>
              <a:t>Цицерон, бывший квестором на Сицилии в 75 году до н. э., пишет в «</a:t>
            </a:r>
            <a:r>
              <a:rPr lang="ru-RU" sz="2400" dirty="0" err="1"/>
              <a:t>Тускуланских</a:t>
            </a:r>
            <a:r>
              <a:rPr lang="ru-RU" sz="2400" dirty="0"/>
              <a:t> беседах» (книга V</a:t>
            </a:r>
            <a:r>
              <a:rPr lang="ru-RU" sz="2400" dirty="0" smtClean="0"/>
              <a:t>), </a:t>
            </a:r>
            <a:r>
              <a:rPr lang="ru-RU" sz="2400" dirty="0"/>
              <a:t>что ему в 75 году до н. э., спустя 137 лет после этих событий, удалось обнаружить полуразрушенную могилу Архимеда; на ней, как и завещал Архимед, было изображение шара, вписанного в цилиндр.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sz="2400" b="1" dirty="0" err="1"/>
              <a:t>Архиме́д</a:t>
            </a:r>
            <a:r>
              <a:rPr lang="ru-RU" sz="2400" dirty="0"/>
              <a:t> </a:t>
            </a:r>
            <a:r>
              <a:rPr lang="ru-RU" sz="2400" dirty="0" err="1"/>
              <a:t>(</a:t>
            </a:r>
            <a:r>
              <a:rPr lang="ru-RU" sz="2400" dirty="0" err="1" smtClean="0"/>
              <a:t>Ἀρχιμήδης</a:t>
            </a:r>
            <a:r>
              <a:rPr lang="ru-RU" sz="2400" dirty="0" smtClean="0"/>
              <a:t>)</a:t>
            </a:r>
            <a:r>
              <a:rPr lang="ru-RU" sz="2400" dirty="0"/>
              <a:t> — древнегреческий </a:t>
            </a:r>
            <a:r>
              <a:rPr lang="ru-RU" sz="2400" dirty="0" smtClean="0"/>
              <a:t>математик , физик</a:t>
            </a:r>
            <a:r>
              <a:rPr lang="ru-RU" sz="2400" dirty="0"/>
              <a:t> </a:t>
            </a:r>
            <a:r>
              <a:rPr lang="ru-RU" sz="2400" dirty="0" smtClean="0"/>
              <a:t> и</a:t>
            </a:r>
            <a:r>
              <a:rPr lang="ru-RU" sz="2400" dirty="0"/>
              <a:t> инженер из </a:t>
            </a:r>
            <a:r>
              <a:rPr lang="ru-RU" sz="2400" dirty="0" smtClean="0"/>
              <a:t>Сиракуз . </a:t>
            </a:r>
            <a:r>
              <a:rPr lang="ru-RU" sz="2400" dirty="0"/>
              <a:t>Сделал множество открытий в </a:t>
            </a:r>
            <a:r>
              <a:rPr lang="ru-RU" sz="2400" dirty="0" smtClean="0"/>
              <a:t>геометрии</a:t>
            </a:r>
            <a:r>
              <a:rPr lang="ru-RU" sz="2400" dirty="0"/>
              <a:t> </a:t>
            </a:r>
            <a:r>
              <a:rPr lang="ru-RU" sz="2400" dirty="0" smtClean="0"/>
              <a:t>. </a:t>
            </a:r>
            <a:r>
              <a:rPr lang="ru-RU" sz="2400" dirty="0"/>
              <a:t>Заложил основы механики, гидростатики, автор ряда важных изобретений.</a:t>
            </a:r>
          </a:p>
        </p:txBody>
      </p:sp>
      <p:pic>
        <p:nvPicPr>
          <p:cNvPr id="4" name="Содержимое 3" descr="Archimedes_lever_(Small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857364"/>
            <a:ext cx="6858048" cy="4214842"/>
          </a:xfrm>
        </p:spPr>
      </p:pic>
    </p:spTree>
  </p:cSld>
  <p:clrMapOvr>
    <a:masterClrMapping/>
  </p:clrMapOvr>
  <p:transition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85728"/>
            <a:ext cx="5429288" cy="928694"/>
          </a:xfrm>
        </p:spPr>
        <p:txBody>
          <a:bodyPr>
            <a:noAutofit/>
          </a:bodyPr>
          <a:lstStyle/>
          <a:p>
            <a:r>
              <a:rPr lang="ru-RU" sz="3200" dirty="0"/>
              <a:t>Биография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92500"/>
          </a:bodyPr>
          <a:lstStyle/>
          <a:p>
            <a:r>
              <a:rPr lang="ru-RU" sz="2400" dirty="0"/>
              <a:t>Сведения о жизни Архимеда оставили нам </a:t>
            </a:r>
            <a:r>
              <a:rPr lang="ru-RU" sz="2400" dirty="0" err="1" smtClean="0"/>
              <a:t>Полибий</a:t>
            </a:r>
            <a:r>
              <a:rPr lang="ru-RU" sz="2400" dirty="0" smtClean="0"/>
              <a:t>,</a:t>
            </a:r>
            <a:r>
              <a:rPr lang="ru-RU" sz="2400" dirty="0"/>
              <a:t> </a:t>
            </a:r>
            <a:r>
              <a:rPr lang="ru-RU" sz="2400" dirty="0" smtClean="0"/>
              <a:t>Тит </a:t>
            </a:r>
            <a:r>
              <a:rPr lang="ru-RU" sz="2400" dirty="0" err="1" smtClean="0"/>
              <a:t>Ливий</a:t>
            </a:r>
            <a:r>
              <a:rPr lang="ru-RU" sz="2400" dirty="0" smtClean="0"/>
              <a:t> ,</a:t>
            </a:r>
            <a:r>
              <a:rPr lang="ru-RU" sz="2400" dirty="0"/>
              <a:t> </a:t>
            </a:r>
            <a:r>
              <a:rPr lang="ru-RU" sz="2400" dirty="0" smtClean="0"/>
              <a:t>Цицерон ,</a:t>
            </a:r>
            <a:r>
              <a:rPr lang="ru-RU" sz="2400" dirty="0"/>
              <a:t> </a:t>
            </a:r>
            <a:r>
              <a:rPr lang="ru-RU" sz="2400" dirty="0" smtClean="0"/>
              <a:t>Плутарх ,</a:t>
            </a:r>
            <a:r>
              <a:rPr lang="ru-RU" sz="2400" dirty="0" err="1" smtClean="0"/>
              <a:t>Витрувий</a:t>
            </a:r>
            <a:r>
              <a:rPr lang="ru-RU" sz="2400" dirty="0" smtClean="0"/>
              <a:t> </a:t>
            </a:r>
            <a:r>
              <a:rPr lang="ru-RU" sz="2400" dirty="0"/>
              <a:t> и другие. Почти все они жили на много лет позже описываемых событий, и достоверность этих сведений оценить трудно.</a:t>
            </a:r>
          </a:p>
          <a:p>
            <a:r>
              <a:rPr lang="ru-RU" sz="2400" dirty="0"/>
              <a:t>Архимед родился в </a:t>
            </a:r>
            <a:r>
              <a:rPr lang="ru-RU" sz="2400" dirty="0" smtClean="0"/>
              <a:t>Сиракузах , </a:t>
            </a:r>
            <a:r>
              <a:rPr lang="ru-RU" sz="2400" dirty="0"/>
              <a:t>греческой колонии на острове </a:t>
            </a:r>
            <a:r>
              <a:rPr lang="ru-RU" sz="2400" dirty="0" smtClean="0"/>
              <a:t>Сицилия. </a:t>
            </a:r>
            <a:r>
              <a:rPr lang="ru-RU" sz="2400" dirty="0"/>
              <a:t>Отцом Архимеда был </a:t>
            </a:r>
            <a:r>
              <a:rPr lang="ru-RU" sz="2400" dirty="0" smtClean="0"/>
              <a:t>математик </a:t>
            </a:r>
            <a:r>
              <a:rPr lang="ru-RU" sz="2400" dirty="0"/>
              <a:t> и </a:t>
            </a:r>
            <a:r>
              <a:rPr lang="ru-RU" sz="2400" dirty="0" smtClean="0"/>
              <a:t>астроном Фидий</a:t>
            </a:r>
            <a:r>
              <a:rPr lang="ru-RU" sz="2400" dirty="0"/>
              <a:t>, состоявший, как утверждает </a:t>
            </a:r>
            <a:r>
              <a:rPr lang="ru-RU" sz="2400" dirty="0" smtClean="0"/>
              <a:t>Плутарх, </a:t>
            </a:r>
            <a:r>
              <a:rPr lang="ru-RU" sz="2400" dirty="0"/>
              <a:t>в близком родстве с </a:t>
            </a:r>
            <a:r>
              <a:rPr lang="ru-RU" sz="2400" dirty="0" err="1" smtClean="0"/>
              <a:t>Гиероном</a:t>
            </a:r>
            <a:r>
              <a:rPr lang="ru-RU" sz="2400" dirty="0" smtClean="0"/>
              <a:t> </a:t>
            </a:r>
            <a:r>
              <a:rPr lang="ru-RU" sz="2400" dirty="0"/>
              <a:t> </a:t>
            </a:r>
            <a:r>
              <a:rPr lang="ru-RU" sz="2400" dirty="0" smtClean="0">
                <a:hlinkClick r:id="rId2" tooltip="Гиерон II"/>
              </a:rPr>
              <a:t>II</a:t>
            </a:r>
            <a:r>
              <a:rPr lang="ru-RU" sz="2400" dirty="0"/>
              <a:t>, тираном </a:t>
            </a:r>
            <a:r>
              <a:rPr lang="ru-RU" sz="2400" dirty="0" smtClean="0"/>
              <a:t>Сиракуз. </a:t>
            </a:r>
            <a:r>
              <a:rPr lang="ru-RU" sz="2400" dirty="0"/>
              <a:t>Отец привил сыну с детства любовь к </a:t>
            </a:r>
            <a:r>
              <a:rPr lang="ru-RU" sz="2400" dirty="0" smtClean="0"/>
              <a:t>математике,</a:t>
            </a:r>
            <a:r>
              <a:rPr lang="ru-RU" sz="2400" dirty="0"/>
              <a:t> </a:t>
            </a:r>
            <a:r>
              <a:rPr lang="ru-RU" sz="2400" dirty="0" smtClean="0"/>
              <a:t>механике</a:t>
            </a:r>
            <a:r>
              <a:rPr lang="ru-RU" sz="2400" dirty="0"/>
              <a:t> и </a:t>
            </a:r>
            <a:r>
              <a:rPr lang="ru-RU" sz="2400" dirty="0" smtClean="0"/>
              <a:t>астрономии. </a:t>
            </a:r>
            <a:r>
              <a:rPr lang="ru-RU" sz="2400" dirty="0"/>
              <a:t>Для обучения Архимед отправился в </a:t>
            </a:r>
            <a:r>
              <a:rPr lang="ru-RU" sz="2400" dirty="0" smtClean="0"/>
              <a:t>Александрию</a:t>
            </a:r>
            <a:r>
              <a:rPr lang="ru-RU" sz="2400" dirty="0"/>
              <a:t> Египетскую — научный и культурный центр того времени.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800" dirty="0"/>
              <a:t>Математика</a:t>
            </a: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400" dirty="0"/>
              <a:t>Работы Архимеда относились почти ко всем областям математики того времени: ему принадлежат замечательные исследования по геометрии, арифметике, алгебре. Так, он нашёл все полуправильные многогранники, которые теперь носят его имя, значительно развил учение о </a:t>
            </a:r>
            <a:r>
              <a:rPr lang="ru-RU" sz="2400" dirty="0" smtClean="0"/>
              <a:t>Конических </a:t>
            </a:r>
            <a:r>
              <a:rPr lang="ru-RU" sz="2400" dirty="0"/>
              <a:t>сечениях, дал геометрический способ решения </a:t>
            </a:r>
            <a:r>
              <a:rPr lang="ru-RU" sz="2400" dirty="0" smtClean="0"/>
              <a:t>кубических уравнений, </a:t>
            </a:r>
            <a:r>
              <a:rPr lang="ru-RU" sz="2400" dirty="0"/>
              <a:t>корни которых он находил с помощью </a:t>
            </a:r>
            <a:r>
              <a:rPr lang="ru-RU" sz="2400" dirty="0" smtClean="0"/>
              <a:t>пересечения параболы</a:t>
            </a:r>
            <a:r>
              <a:rPr lang="ru-RU" sz="2400" dirty="0"/>
              <a:t> и гиперболы. Архимед провёл и полное исследование этих уравнений, то есть нашёл, при каких условиях они будут иметь действительные положительные различные корни и при каких корни будут совпадать.</a:t>
            </a:r>
          </a:p>
        </p:txBody>
      </p:sp>
    </p:spTree>
  </p:cSld>
  <p:clrMapOvr>
    <a:masterClrMapping/>
  </p:clrMapOvr>
  <p:transition>
    <p:wipe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/>
              <a:t>Однако главные математические достижения Архимеда касаются проблем, которые сейчас относят к области математического анализа. Греки до Архимеда сумели определить площади многоугольников и круга, объём призмы и цилиндра, пирамиды </a:t>
            </a:r>
            <a:r>
              <a:rPr lang="ru-RU" sz="2400" dirty="0" smtClean="0"/>
              <a:t>и конуса</a:t>
            </a:r>
            <a:r>
              <a:rPr lang="ru-RU" sz="2400" dirty="0"/>
              <a:t>. Но только Архимед нашёл гораздо более общий метод вычисления </a:t>
            </a:r>
            <a:r>
              <a:rPr lang="ru-RU" sz="2400" dirty="0" smtClean="0"/>
              <a:t>площадей или</a:t>
            </a:r>
            <a:r>
              <a:rPr lang="ru-RU" sz="2400" dirty="0"/>
              <a:t> </a:t>
            </a:r>
            <a:r>
              <a:rPr lang="ru-RU" sz="2400" dirty="0" smtClean="0"/>
              <a:t>объёмов; </a:t>
            </a:r>
            <a:r>
              <a:rPr lang="ru-RU" sz="2400" dirty="0"/>
              <a:t>для этого </a:t>
            </a:r>
            <a:r>
              <a:rPr lang="ru-RU" sz="2400" dirty="0" smtClean="0"/>
              <a:t>он усовершенствовал </a:t>
            </a:r>
            <a:r>
              <a:rPr lang="ru-RU" sz="2400" dirty="0"/>
              <a:t>и виртуозно применял </a:t>
            </a:r>
            <a:r>
              <a:rPr lang="ru-RU" sz="2400" dirty="0" smtClean="0"/>
              <a:t>метод исчерпывания</a:t>
            </a:r>
            <a:r>
              <a:rPr lang="ru-RU" sz="2400" dirty="0"/>
              <a:t> </a:t>
            </a:r>
            <a:r>
              <a:rPr lang="ru-RU" sz="2400" dirty="0" err="1"/>
              <a:t>Евдокса</a:t>
            </a:r>
            <a:r>
              <a:rPr lang="ru-RU" sz="2400" dirty="0"/>
              <a:t> </a:t>
            </a:r>
            <a:r>
              <a:rPr lang="ru-RU" sz="2400" dirty="0" err="1"/>
              <a:t>Книдского</a:t>
            </a:r>
            <a:r>
              <a:rPr lang="ru-RU" sz="2400" dirty="0"/>
              <a:t>. В своей работе «Послание к Эратосфену о методе» (иногда называемой «Метод механических теорем») он использовал бесконечно </a:t>
            </a:r>
            <a:r>
              <a:rPr lang="ru-RU" sz="2400" dirty="0" smtClean="0"/>
              <a:t>малые для </a:t>
            </a:r>
            <a:r>
              <a:rPr lang="ru-RU" sz="2400" dirty="0"/>
              <a:t>вычисления объёмов. Идеи Архимеда легли впоследствии в основу </a:t>
            </a:r>
            <a:r>
              <a:rPr lang="ru-RU" sz="2400" dirty="0" smtClean="0"/>
              <a:t>интегрального исчисления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/>
              <a:t>Механика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00108"/>
            <a:ext cx="4114800" cy="5286412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/>
              <a:t>Архимед прославился многими механическими конструкциями. Рычаг был известен и до Архимеда, но лишь Архимед изложил его полную теорию и успешно её применял на практике. Плутарх сообщает, что Архимед построил в порту Сиракуз немало блочно-рычажных механизмов для облегчения подъёма и транспортировки тяжёлых грузов. Изобретённый им архимедов винт (шнек) для </a:t>
            </a:r>
            <a:r>
              <a:rPr lang="ru-RU" sz="2400" dirty="0" err="1"/>
              <a:t>вычерпывания</a:t>
            </a:r>
            <a:r>
              <a:rPr lang="ru-RU" sz="2400" dirty="0"/>
              <a:t> воды до сих пор применяется в Египте.</a:t>
            </a:r>
          </a:p>
        </p:txBody>
      </p:sp>
      <p:pic>
        <p:nvPicPr>
          <p:cNvPr id="2050" name="Picture 2" descr="C:\Users\Andrey\Downloads\Desktop\Презинтации\Archimedes-screw_one-screw-threads_with-ball_3D-view_animated_small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928670"/>
            <a:ext cx="4357718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/>
              <a:t>Астрономия</a:t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Архимед построил планетарий или «небесную сферу», при движении которой можно было наблюдать движение пяти планет, восход Солнца и Луны, фазы и затмения Луны, исчезновение обоих тел за линией горизонта. Занимался проблемой определения расстояний до планет; предположительно в основе его вычислений лежала система мира с центром в Земле, но планетами Меркурием, Венерой и Марсом, обращающимися вокруг Солнца и вместе с ним — вокруг </a:t>
            </a:r>
            <a:r>
              <a:rPr lang="ru-RU" sz="2400" dirty="0" smtClean="0"/>
              <a:t>Земли. </a:t>
            </a:r>
            <a:r>
              <a:rPr lang="ru-RU" sz="2400" dirty="0"/>
              <a:t>В своем сочинении </a:t>
            </a:r>
            <a:r>
              <a:rPr lang="ru-RU" sz="2400" i="1" dirty="0"/>
              <a:t>Псаммит</a:t>
            </a:r>
            <a:r>
              <a:rPr lang="ru-RU" sz="2400" dirty="0"/>
              <a:t> донёс информацию о гелиоцентрической системе мира </a:t>
            </a:r>
            <a:r>
              <a:rPr lang="ru-RU" sz="2400" dirty="0" smtClean="0"/>
              <a:t>Аристарха Самосского.</a:t>
            </a:r>
            <a:endParaRPr lang="ru-RU" sz="2400" dirty="0"/>
          </a:p>
        </p:txBody>
      </p:sp>
    </p:spTree>
  </p:cSld>
  <p:clrMapOvr>
    <a:masterClrMapping/>
  </p:clrMapOvr>
  <p:transition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Смерть </a:t>
            </a:r>
            <a:r>
              <a:rPr lang="ru-RU" sz="3600" b="1" dirty="0"/>
              <a:t>Архимеда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400" dirty="0"/>
              <a:t>Рассказ о смерти Архимеда от рук римлян существует в нескольких </a:t>
            </a:r>
            <a:r>
              <a:rPr lang="ru-RU" sz="2400" dirty="0" smtClean="0"/>
              <a:t>версиях:</a:t>
            </a:r>
            <a:endParaRPr lang="ru-RU" sz="2400" dirty="0"/>
          </a:p>
          <a:p>
            <a:r>
              <a:rPr lang="ru-RU" sz="2400" dirty="0"/>
              <a:t>Рассказ Иоанна </a:t>
            </a:r>
            <a:r>
              <a:rPr lang="ru-RU" sz="2400" dirty="0" err="1"/>
              <a:t>Цеца</a:t>
            </a:r>
            <a:r>
              <a:rPr lang="ru-RU" sz="2400" dirty="0"/>
              <a:t> (</a:t>
            </a:r>
            <a:r>
              <a:rPr lang="ru-RU" sz="2400" dirty="0" err="1"/>
              <a:t>Chiliad</a:t>
            </a:r>
            <a:r>
              <a:rPr lang="ru-RU" sz="2400" dirty="0"/>
              <a:t>, книга II): в разгар боя 75-летний Архимед сидел на пороге своего дома, углублённо размышляя над чертежами, сделанными им прямо на дорожном песке. В это время пробегавший мимо римский воин наступил на чертёж, и возмущённый учёный бросился на римлянина с криком: «Не тронь моих чертежей!» Солдат остановился и хладнокровно зарубил старика мечом.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2 Рассказ</a:t>
            </a:r>
            <a:r>
              <a:rPr lang="ru-RU" sz="2400" dirty="0"/>
              <a:t> Плутарха: «К Архимеду подошёл солдат и объявил, что его зовёт </a:t>
            </a:r>
            <a:r>
              <a:rPr lang="ru-RU" sz="2400" dirty="0" err="1"/>
              <a:t>Марцелл</a:t>
            </a:r>
            <a:r>
              <a:rPr lang="ru-RU" sz="2400" dirty="0"/>
              <a:t>. Но Архимед настойчиво просил его подождать одну минуту, чтобы задача, которой он занимался, не осталась нерешённой. Солдат, которому не было дела до его доказательства, рассердился и пронзил его своим мечом».</a:t>
            </a:r>
          </a:p>
          <a:p>
            <a:r>
              <a:rPr lang="ru-RU" sz="2400" dirty="0" smtClean="0"/>
              <a:t>3 Архимед </a:t>
            </a:r>
            <a:r>
              <a:rPr lang="ru-RU" sz="2400" dirty="0"/>
              <a:t>сам отправился к </a:t>
            </a:r>
            <a:r>
              <a:rPr lang="ru-RU" sz="2400" dirty="0" err="1"/>
              <a:t>Марцеллу</a:t>
            </a:r>
            <a:r>
              <a:rPr lang="ru-RU" sz="2400" dirty="0"/>
              <a:t>, чтобы отнести ему свои приборы для измерения величины Солнца. По дороге его ноша привлекла внимание римских солдат. Они решили, что учёный несёт в ларце золото или драгоценности, и, недолго думая, перерезали ему горло.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pull dir="u"/>
  </p:transition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39</TotalTime>
  <Words>85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Техническая</vt:lpstr>
      <vt:lpstr>Архимед  (287г до н.э.-212г до н.э.)</vt:lpstr>
      <vt:lpstr>Архиме́д (Ἀρχιμήδης) — древнегреческий математик , физик  и инженер из Сиракуз . Сделал множество открытий в геометрии . Заложил основы механики, гидростатики, автор ряда важных изобретений.</vt:lpstr>
      <vt:lpstr>Биография </vt:lpstr>
      <vt:lpstr>Математика  </vt:lpstr>
      <vt:lpstr>Слайд 5</vt:lpstr>
      <vt:lpstr>Механика </vt:lpstr>
      <vt:lpstr>Астрономия </vt:lpstr>
      <vt:lpstr>Смерть Архимеда 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Архимед  (287г до н.э.-212г до н.э.)</dc:title>
  <dc:creator>Andrey</dc:creator>
  <cp:lastModifiedBy>Andrey</cp:lastModifiedBy>
  <cp:revision>4</cp:revision>
  <dcterms:created xsi:type="dcterms:W3CDTF">2014-03-19T13:09:44Z</dcterms:created>
  <dcterms:modified xsi:type="dcterms:W3CDTF">2014-03-19T13:49:09Z</dcterms:modified>
</cp:coreProperties>
</file>