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836F31-73C7-4423-985B-99D70F899D6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C8F808-571F-4C75-8604-3B489A577B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398" y="6286496"/>
            <a:ext cx="5643602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Туйгунова Айида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Биология-наука о жизни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Задачи Биологии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2079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Изучение закономерности развития.</a:t>
            </a:r>
          </a:p>
          <a:p>
            <a:r>
              <a:rPr lang="ru-RU" sz="3200" dirty="0" smtClean="0"/>
              <a:t>Раскрытие сущности жизни.</a:t>
            </a:r>
          </a:p>
          <a:p>
            <a:r>
              <a:rPr lang="ru-RU" sz="3200" dirty="0" smtClean="0"/>
              <a:t>Систематизация разных существ.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9498" y="2967335"/>
            <a:ext cx="8205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2214578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Биология-наука о жизни (живой природе) , одна из естественных наук, объектами которой являются живые существа и их взаимодействие с окружающей средой. </a:t>
            </a:r>
            <a:endParaRPr lang="ru-RU" sz="3200" dirty="0"/>
          </a:p>
        </p:txBody>
      </p:sp>
      <p:pic>
        <p:nvPicPr>
          <p:cNvPr id="8" name="Рисунок 7" descr="1263019514_1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143248"/>
            <a:ext cx="1214446" cy="1858104"/>
          </a:xfrm>
          <a:prstGeom prst="rect">
            <a:avLst/>
          </a:prstGeom>
        </p:spPr>
      </p:pic>
      <p:pic>
        <p:nvPicPr>
          <p:cNvPr id="9" name="Рисунок 8" descr="animals_020-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143248"/>
            <a:ext cx="2500330" cy="1838430"/>
          </a:xfrm>
          <a:prstGeom prst="rect">
            <a:avLst/>
          </a:prstGeom>
        </p:spPr>
      </p:pic>
      <p:pic>
        <p:nvPicPr>
          <p:cNvPr id="10" name="Рисунок 9" descr="ZWNhOGJk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4786322"/>
            <a:ext cx="1214446" cy="1831883"/>
          </a:xfrm>
          <a:prstGeom prst="rect">
            <a:avLst/>
          </a:prstGeom>
        </p:spPr>
      </p:pic>
      <p:pic>
        <p:nvPicPr>
          <p:cNvPr id="11" name="Рисунок 10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4786322"/>
            <a:ext cx="2500330" cy="18573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Биология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ее название возникло из сочетания двух греческих слов </a:t>
            </a:r>
            <a:r>
              <a:rPr lang="en-US" sz="3200" dirty="0" smtClean="0"/>
              <a:t>bios </a:t>
            </a:r>
            <a:r>
              <a:rPr lang="ru-RU" sz="3200" dirty="0" smtClean="0"/>
              <a:t>(жизнь) и </a:t>
            </a:r>
            <a:r>
              <a:rPr lang="en-US" sz="3200" dirty="0" smtClean="0"/>
              <a:t>logos </a:t>
            </a:r>
            <a:r>
              <a:rPr lang="ru-RU" sz="3200" dirty="0" smtClean="0"/>
              <a:t>(наука). Биология изучает строение, проявления жизнедеятельности , среду обитания живых организмов : бактерий, грибов, растений, животных и человека.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000108"/>
            <a:ext cx="5157766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Раскрытие общих свойств живых организмов и объяснение причин их многообразия, выявление связей между строением и условиями окружающей среды относятся к основным задачам биологии. Важное местно в этой науке занимают вопросы возникновения и законы развития жизни на Земле- эволюционное учение.</a:t>
            </a:r>
            <a:endParaRPr lang="ru-RU" dirty="0"/>
          </a:p>
        </p:txBody>
      </p:sp>
      <p:pic>
        <p:nvPicPr>
          <p:cNvPr id="4" name="Рисунок 3" descr="naturalista-Charles-Darwin-Foto-wwwbiography13com_LRZIMA20130327_0047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2971805" cy="37480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5000636"/>
            <a:ext cx="3253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 эволюционной теории</a:t>
            </a:r>
          </a:p>
          <a:p>
            <a:r>
              <a:rPr lang="ru-RU" dirty="0" smtClean="0"/>
              <a:t>Чарльз Дарвин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4184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Биологию разделяют на отдельные науки по предмету изучения.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1000132"/>
          </a:xfrm>
        </p:spPr>
        <p:txBody>
          <a:bodyPr/>
          <a:lstStyle/>
          <a:p>
            <a:r>
              <a:rPr lang="ru-RU" dirty="0" smtClean="0"/>
              <a:t>Микробиология- изучает мир бактерий.</a:t>
            </a:r>
            <a:endParaRPr lang="ru-RU" dirty="0"/>
          </a:p>
        </p:txBody>
      </p:sp>
      <p:pic>
        <p:nvPicPr>
          <p:cNvPr id="4" name="Рисунок 3" descr="1373292207_bakterii-v-kishechnik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357562"/>
            <a:ext cx="4572000" cy="30556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1071570"/>
          </a:xfrm>
        </p:spPr>
        <p:txBody>
          <a:bodyPr/>
          <a:lstStyle/>
          <a:p>
            <a:r>
              <a:rPr lang="ru-RU" dirty="0" smtClean="0"/>
              <a:t>Ботаника- изучает строение и жизнедеятельность представителей царства растений.</a:t>
            </a:r>
            <a:endParaRPr lang="ru-RU" dirty="0"/>
          </a:p>
        </p:txBody>
      </p:sp>
      <p:pic>
        <p:nvPicPr>
          <p:cNvPr id="4" name="Рисунок 3" descr="p20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71744"/>
            <a:ext cx="450059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64826"/>
          </a:xfrm>
        </p:spPr>
        <p:txBody>
          <a:bodyPr/>
          <a:lstStyle/>
          <a:p>
            <a:r>
              <a:rPr lang="ru-RU" dirty="0" smtClean="0"/>
              <a:t>Микология- изучает грибы</a:t>
            </a:r>
            <a:endParaRPr lang="ru-RU" dirty="0"/>
          </a:p>
        </p:txBody>
      </p:sp>
      <p:pic>
        <p:nvPicPr>
          <p:cNvPr id="4" name="Рисунок 3" descr="0b27cabe9a284b48b04b12d1bdad2f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071678"/>
            <a:ext cx="5868711" cy="44692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707702"/>
          </a:xfrm>
        </p:spPr>
        <p:txBody>
          <a:bodyPr/>
          <a:lstStyle/>
          <a:p>
            <a:r>
              <a:rPr lang="ru-RU" dirty="0" smtClean="0"/>
              <a:t>Зоология- изучает царство животных</a:t>
            </a:r>
            <a:endParaRPr lang="ru-RU" dirty="0"/>
          </a:p>
        </p:txBody>
      </p:sp>
      <p:pic>
        <p:nvPicPr>
          <p:cNvPr id="4" name="Рисунок 3" descr="74f89598feb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5572164" cy="41791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Вместе с теми развиваются области биологии изучающие общие свойства:</a:t>
            </a:r>
          </a:p>
          <a:p>
            <a:r>
              <a:rPr lang="ru-RU" dirty="0" smtClean="0"/>
              <a:t>Генетика- закономерности наследования признаков.</a:t>
            </a:r>
          </a:p>
          <a:p>
            <a:r>
              <a:rPr lang="ru-RU" dirty="0" smtClean="0"/>
              <a:t>Биохимия- химический состав и пути взаимопревращения.</a:t>
            </a:r>
          </a:p>
          <a:p>
            <a:r>
              <a:rPr lang="ru-RU" dirty="0" smtClean="0"/>
              <a:t>Физиология- особенности жизнедеятельности</a:t>
            </a:r>
          </a:p>
          <a:p>
            <a:r>
              <a:rPr lang="ru-RU" dirty="0" smtClean="0"/>
              <a:t>Экология- взаимоотношения организмов с окружающей средой.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200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  Биология</vt:lpstr>
      <vt:lpstr>Презентация PowerPoint</vt:lpstr>
      <vt:lpstr>Биологию разделяют на отдельные науки по предмету изучения.  </vt:lpstr>
      <vt:lpstr>Презентация PowerPoint</vt:lpstr>
      <vt:lpstr>Презентация PowerPoint</vt:lpstr>
      <vt:lpstr>Презентация PowerPoint</vt:lpstr>
      <vt:lpstr>Презентация PowerPoint</vt:lpstr>
      <vt:lpstr>     Задачи Биологии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Биология-наука о жизни</dc:title>
  <dc:creator>User</dc:creator>
  <cp:lastModifiedBy>История</cp:lastModifiedBy>
  <cp:revision>12</cp:revision>
  <dcterms:created xsi:type="dcterms:W3CDTF">2014-12-16T16:30:19Z</dcterms:created>
  <dcterms:modified xsi:type="dcterms:W3CDTF">2015-01-28T08:28:21Z</dcterms:modified>
</cp:coreProperties>
</file>