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714884"/>
            <a:ext cx="6400800" cy="1466848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                                Выполнила: ученица 11 класса</a:t>
            </a:r>
          </a:p>
          <a:p>
            <a:r>
              <a:rPr lang="ru-RU" sz="2400" dirty="0" smtClean="0"/>
              <a:t>                                                      Дегтярёва Наталья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2071678"/>
            <a:ext cx="57150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Симметрия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Виды симметрии: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ru-RU" sz="2400" dirty="0" smtClean="0">
                <a:solidFill>
                  <a:srgbClr val="C00000"/>
                </a:solidFill>
              </a:rPr>
              <a:t>      Центральная</a:t>
            </a:r>
          </a:p>
          <a:p>
            <a:pPr marL="457200" indent="-457200"/>
            <a:r>
              <a:rPr lang="ru-RU" sz="2400" dirty="0" smtClean="0">
                <a:solidFill>
                  <a:srgbClr val="C00000"/>
                </a:solidFill>
              </a:rPr>
              <a:t>       Это отображение пространства на себя, при котором любая точка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</a:t>
            </a:r>
            <a:r>
              <a:rPr lang="ru-RU" sz="2400" dirty="0" smtClean="0">
                <a:solidFill>
                  <a:srgbClr val="C00000"/>
                </a:solidFill>
              </a:rPr>
              <a:t> переходит в симметричную ей точку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М1</a:t>
            </a:r>
            <a:r>
              <a:rPr lang="ru-RU" sz="2400" dirty="0" smtClean="0">
                <a:solidFill>
                  <a:srgbClr val="C00000"/>
                </a:solidFill>
              </a:rPr>
              <a:t> относительно данного центра О.</a:t>
            </a:r>
          </a:p>
          <a:p>
            <a:pPr marL="457200" indent="-457200">
              <a:buAutoNum type="arabicParenR"/>
            </a:pPr>
            <a:endParaRPr lang="ru-RU" sz="2400" dirty="0" smtClean="0">
              <a:solidFill>
                <a:srgbClr val="C00000"/>
              </a:solidFill>
            </a:endParaRPr>
          </a:p>
          <a:p>
            <a:pPr marL="457200" indent="-457200"/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age0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72066" y="1428736"/>
            <a:ext cx="3417158" cy="342902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Осевая симметрия: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Осевой симметрией с осью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</a:t>
            </a:r>
            <a:r>
              <a:rPr lang="ru-RU" sz="2400" dirty="0" smtClean="0">
                <a:solidFill>
                  <a:srgbClr val="C00000"/>
                </a:solidFill>
              </a:rPr>
              <a:t> называется такое отображение пространства на себя, при котором любая точка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</a:t>
            </a:r>
            <a:r>
              <a:rPr lang="ru-RU" sz="2400" dirty="0" smtClean="0">
                <a:solidFill>
                  <a:srgbClr val="C00000"/>
                </a:solidFill>
              </a:rPr>
              <a:t> переходит в симметричную ей точку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М1</a:t>
            </a:r>
            <a:r>
              <a:rPr lang="ru-RU" sz="2400" dirty="0" smtClean="0">
                <a:solidFill>
                  <a:srgbClr val="C00000"/>
                </a:solidFill>
              </a:rPr>
              <a:t> относительно оси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0000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00496" y="1571612"/>
            <a:ext cx="4463216" cy="322343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Зеркальная симметрия: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Зеркальной симметрией называется такое отображение пространства на себя, при котором любая точка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</a:t>
            </a:r>
            <a:r>
              <a:rPr lang="ru-RU" sz="2400" dirty="0" smtClean="0">
                <a:solidFill>
                  <a:srgbClr val="C00000"/>
                </a:solidFill>
              </a:rPr>
              <a:t> переходит в симметричную ей относительно плоскости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</a:t>
            </a:r>
            <a:r>
              <a:rPr lang="ru-RU" sz="2400" dirty="0" smtClean="0">
                <a:solidFill>
                  <a:srgbClr val="C00000"/>
                </a:solidFill>
              </a:rPr>
              <a:t> точку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М1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normal_3_28512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3732"/>
            <a:ext cx="5111750" cy="383174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dirty="0" smtClean="0"/>
              <a:t>Симметрия существует не только в геометрии, но и в природе, быту, искусстве и т.д.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428736"/>
            <a:ext cx="4040188" cy="750887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Центральная симметрия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1500174"/>
            <a:ext cx="4041775" cy="750887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     Осевая симметрия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0_6c265_6118ffb0_XL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57158" y="2143116"/>
            <a:ext cx="4040188" cy="3030141"/>
          </a:xfrm>
        </p:spPr>
      </p:pic>
      <p:pic>
        <p:nvPicPr>
          <p:cNvPr id="8" name="Содержимое 7" descr="p20_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143116"/>
            <a:ext cx="3868665" cy="300039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p20_1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5756546" y="357166"/>
            <a:ext cx="2101602" cy="3275224"/>
          </a:xfrm>
        </p:spPr>
      </p:pic>
      <p:sp>
        <p:nvSpPr>
          <p:cNvPr id="9" name="Заголовок 1"/>
          <p:cNvSpPr>
            <a:spLocks noGrp="1"/>
          </p:cNvSpPr>
          <p:nvPr>
            <p:ph type="body" idx="1"/>
          </p:nvPr>
        </p:nvSpPr>
        <p:spPr>
          <a:xfrm>
            <a:off x="285750" y="285750"/>
            <a:ext cx="4040188" cy="5572125"/>
          </a:xfrm>
        </p:spPr>
        <p:txBody>
          <a:bodyPr/>
          <a:lstStyle/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Параллельный перенос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Параллельным </a:t>
            </a:r>
            <a:r>
              <a:rPr lang="ru-RU" dirty="0" smtClean="0">
                <a:solidFill>
                  <a:srgbClr val="C00000"/>
                </a:solidFill>
              </a:rPr>
              <a:t>переносом  на вектор Р называется отображение пространства на себя, при котором  любая точка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</a:t>
            </a:r>
            <a:r>
              <a:rPr lang="ru-RU" dirty="0" smtClean="0">
                <a:solidFill>
                  <a:srgbClr val="C00000"/>
                </a:solidFill>
              </a:rPr>
              <a:t> переходит в такую точку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М1</a:t>
            </a:r>
            <a:r>
              <a:rPr lang="ru-RU" dirty="0" smtClean="0">
                <a:solidFill>
                  <a:srgbClr val="C00000"/>
                </a:solidFill>
              </a:rPr>
              <a:t>, что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ММ1=Р.</a:t>
            </a:r>
            <a:endParaRPr lang="ru-RU" dirty="0"/>
          </a:p>
        </p:txBody>
      </p:sp>
      <p:pic>
        <p:nvPicPr>
          <p:cNvPr id="12" name="Содержимое 11" descr="1305972200_1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987297" y="3714752"/>
            <a:ext cx="3760237" cy="235745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5918" y="2571744"/>
            <a:ext cx="578647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Благодарю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 внимание!!!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203</TotalTime>
  <Words>149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Виды симметрии:</vt:lpstr>
      <vt:lpstr>Осевая симметрия:</vt:lpstr>
      <vt:lpstr>Зеркальная симметрия:</vt:lpstr>
      <vt:lpstr>Симметрия существует не только в геометрии, но и в природе, быту, искусстве и т.д.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22</cp:revision>
  <dcterms:created xsi:type="dcterms:W3CDTF">2012-11-20T12:20:31Z</dcterms:created>
  <dcterms:modified xsi:type="dcterms:W3CDTF">2012-11-22T15:00:23Z</dcterms:modified>
</cp:coreProperties>
</file>