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57" r:id="rId3"/>
    <p:sldId id="259" r:id="rId4"/>
    <p:sldId id="260" r:id="rId5"/>
    <p:sldId id="262" r:id="rId6"/>
    <p:sldId id="263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D0C4D-E15B-436B-86CC-0F3466F485AB}" type="datetimeFigureOut">
              <a:rPr lang="ru-RU" smtClean="0"/>
              <a:t>28.01.2015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095E-32FB-4BCB-A065-963B39499648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D0C4D-E15B-436B-86CC-0F3466F485AB}" type="datetimeFigureOut">
              <a:rPr lang="ru-RU" smtClean="0"/>
              <a:t>28.01.2015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095E-32FB-4BCB-A065-963B39499648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D0C4D-E15B-436B-86CC-0F3466F485AB}" type="datetimeFigureOut">
              <a:rPr lang="ru-RU" smtClean="0"/>
              <a:t>28.01.2015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095E-32FB-4BCB-A065-963B39499648}" type="slidenum">
              <a:rPr lang="ru-RU" smtClean="0"/>
              <a:t>‹#›</a:t>
            </a:fld>
            <a:endParaRPr lang="ru-RU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D0C4D-E15B-436B-86CC-0F3466F485AB}" type="datetimeFigureOut">
              <a:rPr lang="ru-RU" smtClean="0"/>
              <a:t>28.01.2015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095E-32FB-4BCB-A065-963B39499648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D0C4D-E15B-436B-86CC-0F3466F485AB}" type="datetimeFigureOut">
              <a:rPr lang="ru-RU" smtClean="0"/>
              <a:t>28.01.2015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095E-32FB-4BCB-A065-963B39499648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D0C4D-E15B-436B-86CC-0F3466F485AB}" type="datetimeFigureOut">
              <a:rPr lang="ru-RU" smtClean="0"/>
              <a:t>28.01.2015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095E-32FB-4BCB-A065-963B39499648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D0C4D-E15B-436B-86CC-0F3466F485AB}" type="datetimeFigureOut">
              <a:rPr lang="ru-RU" smtClean="0"/>
              <a:t>28.01.2015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095E-32FB-4BCB-A065-963B39499648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D0C4D-E15B-436B-86CC-0F3466F485AB}" type="datetimeFigureOut">
              <a:rPr lang="ru-RU" smtClean="0"/>
              <a:t>28.01.2015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095E-32FB-4BCB-A065-963B39499648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D0C4D-E15B-436B-86CC-0F3466F485AB}" type="datetimeFigureOut">
              <a:rPr lang="ru-RU" smtClean="0"/>
              <a:t>28.01.2015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095E-32FB-4BCB-A065-963B39499648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D0C4D-E15B-436B-86CC-0F3466F485AB}" type="datetimeFigureOut">
              <a:rPr lang="ru-RU" smtClean="0"/>
              <a:t>28.01.2015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095E-32FB-4BCB-A065-963B39499648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D0C4D-E15B-436B-86CC-0F3466F485AB}" type="datetimeFigureOut">
              <a:rPr lang="ru-RU" smtClean="0"/>
              <a:t>28.01.2015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095E-32FB-4BCB-A065-963B39499648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78D0C4D-E15B-436B-86CC-0F3466F485AB}" type="datetimeFigureOut">
              <a:rPr lang="ru-RU" smtClean="0"/>
              <a:t>28.01.2015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7F87095E-32FB-4BCB-A065-963B39499648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395536" y="4725144"/>
            <a:ext cx="3456384" cy="1512168"/>
          </a:xfrm>
          <a:solidFill>
            <a:srgbClr val="7030A0"/>
          </a:solidFill>
        </p:spPr>
        <p:txBody>
          <a:bodyPr>
            <a:normAutofit/>
          </a:bodyPr>
          <a:lstStyle/>
          <a:p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Научный руководитель:</a:t>
            </a:r>
          </a:p>
          <a:p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Орлова Алина Николаевна</a:t>
            </a:r>
          </a:p>
          <a:p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у</a:t>
            </a: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читель начальных классов</a:t>
            </a:r>
            <a:endParaRPr lang="ru-RU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492896"/>
            <a:ext cx="3905250" cy="3598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79512" y="2132856"/>
            <a:ext cx="4087688" cy="1440160"/>
          </a:xfrm>
          <a:solidFill>
            <a:srgbClr val="FFC000"/>
          </a:solidFill>
        </p:spPr>
        <p:txBody>
          <a:bodyPr/>
          <a:lstStyle/>
          <a:p>
            <a:r>
              <a:rPr lang="ru-RU" sz="2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Юный исследователь:  </a:t>
            </a:r>
            <a:br>
              <a:rPr lang="ru-RU" sz="2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2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Чайкин   Алексей Александрович</a:t>
            </a:r>
            <a:br>
              <a:rPr lang="ru-RU" sz="2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2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12 декабря 2006 года рождения</a:t>
            </a:r>
            <a:br>
              <a:rPr lang="ru-RU" sz="2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2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МБОУ «Чутеевская СОШ»</a:t>
            </a:r>
            <a:endParaRPr lang="ru-RU" sz="2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328300"/>
            <a:ext cx="85908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Arial Black" pitchFamily="34" charset="0"/>
              </a:rPr>
              <a:t>Исследовательская работа по теме:</a:t>
            </a:r>
            <a:endParaRPr lang="ru-RU" sz="32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913075"/>
            <a:ext cx="84638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      «Необыкновенная </a:t>
            </a:r>
          </a:p>
          <a:p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                              сила </a:t>
            </a:r>
          </a:p>
          <a:p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                                      магнитов»</a:t>
            </a:r>
            <a:endParaRPr lang="ru-RU" sz="3200" b="1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0424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0"/>
            <a:ext cx="7772400" cy="2016224"/>
          </a:xfrm>
        </p:spPr>
        <p:txBody>
          <a:bodyPr/>
          <a:lstStyle/>
          <a:p>
            <a:r>
              <a:rPr lang="ru-RU" dirty="0" smtClean="0"/>
              <a:t>                                                                                                 </a:t>
            </a:r>
            <a:r>
              <a:rPr lang="ru-RU" sz="4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Проблемные вопросы: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2564904"/>
            <a:ext cx="7416824" cy="2592288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Все ли притягивает магнит?</a:t>
            </a:r>
          </a:p>
          <a:p>
            <a:r>
              <a:rPr lang="ru-RU" sz="4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Какова сила магнита?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014557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36912"/>
            <a:ext cx="8496944" cy="4221088"/>
          </a:xfrm>
        </p:spPr>
        <p:txBody>
          <a:bodyPr/>
          <a:lstStyle/>
          <a:p>
            <a:r>
              <a:rPr lang="ru-RU" sz="4000" b="1" dirty="0" smtClean="0">
                <a:solidFill>
                  <a:srgbClr val="FF0000"/>
                </a:solidFill>
                <a:latin typeface="Arial Black" pitchFamily="34" charset="0"/>
              </a:rPr>
              <a:t>Задачи: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400" b="1" dirty="0" smtClean="0">
                <a:solidFill>
                  <a:srgbClr val="C00000"/>
                </a:solidFill>
                <a:latin typeface="Arial Black" pitchFamily="34" charset="0"/>
              </a:rPr>
              <a:t>- выяснить, какие предметы притягивает магнит, а какие не притягивает;</a:t>
            </a:r>
            <a:br>
              <a:rPr lang="ru-RU" sz="2400" b="1" dirty="0" smtClean="0">
                <a:solidFill>
                  <a:srgbClr val="C00000"/>
                </a:solidFill>
                <a:latin typeface="Arial Black" pitchFamily="34" charset="0"/>
              </a:rPr>
            </a:br>
            <a:r>
              <a:rPr lang="ru-RU" sz="2400" b="1" dirty="0" smtClean="0">
                <a:solidFill>
                  <a:srgbClr val="C00000"/>
                </a:solidFill>
                <a:latin typeface="Arial Black" pitchFamily="34" charset="0"/>
              </a:rPr>
              <a:t/>
            </a:r>
            <a:br>
              <a:rPr lang="ru-RU" sz="2400" b="1" dirty="0" smtClean="0">
                <a:solidFill>
                  <a:srgbClr val="C00000"/>
                </a:solidFill>
                <a:latin typeface="Arial Black" pitchFamily="34" charset="0"/>
              </a:rPr>
            </a:br>
            <a:r>
              <a:rPr lang="ru-RU" sz="2400" b="1" dirty="0" smtClean="0">
                <a:solidFill>
                  <a:srgbClr val="C00000"/>
                </a:solidFill>
                <a:latin typeface="Arial Black" pitchFamily="34" charset="0"/>
              </a:rPr>
              <a:t>- определить, через какие материалы и вещества воздействует магнитная сила;</a:t>
            </a:r>
            <a:br>
              <a:rPr lang="ru-RU" sz="2400" b="1" dirty="0" smtClean="0">
                <a:solidFill>
                  <a:srgbClr val="C00000"/>
                </a:solidFill>
                <a:latin typeface="Arial Black" pitchFamily="34" charset="0"/>
              </a:rPr>
            </a:br>
            <a:r>
              <a:rPr lang="ru-RU" sz="2400" b="1" dirty="0" smtClean="0">
                <a:solidFill>
                  <a:srgbClr val="C00000"/>
                </a:solidFill>
                <a:latin typeface="Arial Black" pitchFamily="34" charset="0"/>
              </a:rPr>
              <a:t/>
            </a:r>
            <a:br>
              <a:rPr lang="ru-RU" sz="2400" b="1" dirty="0" smtClean="0">
                <a:solidFill>
                  <a:srgbClr val="C00000"/>
                </a:solidFill>
                <a:latin typeface="Arial Black" pitchFamily="34" charset="0"/>
              </a:rPr>
            </a:br>
            <a:r>
              <a:rPr lang="ru-RU" sz="2400" b="1" dirty="0" smtClean="0">
                <a:solidFill>
                  <a:srgbClr val="C00000"/>
                </a:solidFill>
                <a:latin typeface="Arial Black" pitchFamily="34" charset="0"/>
              </a:rPr>
              <a:t>- установить, что магнит имеет необыкновенную </a:t>
            </a:r>
            <a:br>
              <a:rPr lang="ru-RU" sz="2400" b="1" dirty="0" smtClean="0">
                <a:solidFill>
                  <a:srgbClr val="C00000"/>
                </a:solidFill>
                <a:latin typeface="Arial Black" pitchFamily="34" charset="0"/>
              </a:rPr>
            </a:br>
            <a:r>
              <a:rPr lang="ru-RU" sz="2400" b="1" dirty="0" smtClean="0">
                <a:solidFill>
                  <a:srgbClr val="C00000"/>
                </a:solidFill>
                <a:latin typeface="Arial Black" pitchFamily="34" charset="0"/>
              </a:rPr>
              <a:t>силу;</a:t>
            </a:r>
            <a:endParaRPr lang="ru-RU" sz="2400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260648"/>
            <a:ext cx="8208912" cy="2376264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Arial Black" pitchFamily="34" charset="0"/>
              </a:rPr>
              <a:t>Цель работы: </a:t>
            </a:r>
          </a:p>
          <a:p>
            <a:r>
              <a:rPr lang="ru-RU" sz="2800" dirty="0" smtClean="0">
                <a:solidFill>
                  <a:srgbClr val="7030A0"/>
                </a:solidFill>
                <a:latin typeface="Arial Black" pitchFamily="34" charset="0"/>
              </a:rPr>
              <a:t>Изучить свойства магнита, и его  способность притягивать металлические предметы.</a:t>
            </a:r>
            <a:endParaRPr lang="ru-RU" sz="2800" dirty="0">
              <a:solidFill>
                <a:srgbClr val="7030A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9357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80920" cy="5616624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Arial Black" pitchFamily="34" charset="0"/>
              </a:rPr>
              <a:t>Гипотезы: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1. Магнит волшебный.</a:t>
            </a:r>
            <a:b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2. Магнит 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притягивает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 железные предметы, через стекло, воду и картон.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7084" y="2636912"/>
            <a:ext cx="6875167" cy="1152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27584" y="3789040"/>
            <a:ext cx="7989688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14350" indent="-514350">
              <a:buAutoNum type="arabicPeriod"/>
            </a:pPr>
            <a:r>
              <a:rPr lang="ru-RU" sz="2800" b="1" dirty="0" smtClean="0">
                <a:solidFill>
                  <a:srgbClr val="7030A0"/>
                </a:solidFill>
                <a:latin typeface="Arial Black" pitchFamily="34" charset="0"/>
              </a:rPr>
              <a:t>Наблюдение за опытом.</a:t>
            </a:r>
          </a:p>
          <a:p>
            <a:pPr marL="514350" indent="-514350">
              <a:buAutoNum type="arabicPeriod"/>
            </a:pPr>
            <a:r>
              <a:rPr lang="ru-RU" sz="2800" b="1" dirty="0" smtClean="0">
                <a:solidFill>
                  <a:srgbClr val="7030A0"/>
                </a:solidFill>
                <a:latin typeface="Arial Black" pitchFamily="34" charset="0"/>
              </a:rPr>
              <a:t>Объяснение наблюдаемых фактов.</a:t>
            </a:r>
          </a:p>
          <a:p>
            <a:pPr marL="514350" indent="-514350">
              <a:buAutoNum type="arabicPeriod"/>
            </a:pPr>
            <a:r>
              <a:rPr lang="ru-RU" sz="2800" b="1" dirty="0" smtClean="0">
                <a:solidFill>
                  <a:srgbClr val="7030A0"/>
                </a:solidFill>
                <a:latin typeface="Arial Black" pitchFamily="34" charset="0"/>
              </a:rPr>
              <a:t>Выводы по опыту.</a:t>
            </a:r>
          </a:p>
          <a:p>
            <a:pPr marL="514350" indent="-514350">
              <a:buAutoNum type="arabicPeriod"/>
            </a:pPr>
            <a:r>
              <a:rPr lang="ru-RU" sz="2800" b="1" dirty="0" smtClean="0">
                <a:solidFill>
                  <a:srgbClr val="7030A0"/>
                </a:solidFill>
                <a:latin typeface="Arial Black" pitchFamily="34" charset="0"/>
              </a:rPr>
              <a:t>Подумать самостоятельно.</a:t>
            </a:r>
            <a:endParaRPr lang="ru-RU" sz="2800" b="1" dirty="0">
              <a:solidFill>
                <a:srgbClr val="7030A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5933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0" y="4149080"/>
            <a:ext cx="4499992" cy="2376264"/>
          </a:xfrm>
        </p:spPr>
        <p:txBody>
          <a:bodyPr>
            <a:normAutofit/>
          </a:bodyPr>
          <a:lstStyle/>
          <a:p>
            <a:r>
              <a:rPr lang="ru-RU" sz="2000" b="1" dirty="0">
                <a:solidFill>
                  <a:srgbClr val="7030A0"/>
                </a:solidFill>
                <a:latin typeface="Arial Black" pitchFamily="34" charset="0"/>
              </a:rPr>
              <a:t>Для выполнения этой работы я взял магнит разного </a:t>
            </a:r>
            <a:r>
              <a:rPr lang="ru-RU" sz="2000" b="1" dirty="0" smtClean="0">
                <a:solidFill>
                  <a:srgbClr val="7030A0"/>
                </a:solidFill>
                <a:latin typeface="Arial Black" pitchFamily="34" charset="0"/>
              </a:rPr>
              <a:t>вида;    </a:t>
            </a:r>
            <a:r>
              <a:rPr lang="ru-RU" sz="2000" b="1" dirty="0">
                <a:solidFill>
                  <a:srgbClr val="7030A0"/>
                </a:solidFill>
                <a:latin typeface="Arial Black" pitchFamily="34" charset="0"/>
              </a:rPr>
              <a:t>железные, пластмассовые, стеклянные, деревянные и резиновые предметы, картон, стаканы с водой, машинки из </a:t>
            </a:r>
            <a:r>
              <a:rPr lang="ru-RU" sz="2000" b="1" dirty="0" smtClean="0">
                <a:solidFill>
                  <a:srgbClr val="7030A0"/>
                </a:solidFill>
                <a:latin typeface="Arial Black" pitchFamily="34" charset="0"/>
              </a:rPr>
              <a:t>бумаги.</a:t>
            </a:r>
            <a:endParaRPr lang="ru-RU" sz="2000" b="1" dirty="0">
              <a:solidFill>
                <a:srgbClr val="7030A0"/>
              </a:solidFill>
              <a:latin typeface="Arial Black" pitchFamily="34" charset="0"/>
            </a:endParaRPr>
          </a:p>
        </p:txBody>
      </p:sp>
      <p:pic>
        <p:nvPicPr>
          <p:cNvPr id="1027" name="Picture 3" descr="C:\Documents and Settings\User\Рабочий стол\Новая папка\DSC0074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628800"/>
            <a:ext cx="3905250" cy="2928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440142"/>
            <a:ext cx="488373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  <a:latin typeface="Arial Black" pitchFamily="34" charset="0"/>
              </a:rPr>
              <a:t>На занятиях Алена Николаевна показала нам «волшебную» рукавичку. Мы надевали рукавичку и брали предметы, которые лежали на столе. Металлические предметы при разжимании не падают, а другие падают.  Рассмотрев рукавичку, внутри нашли магнит. Мне стало интересно, что еще можно сделать при помощи магнита?</a:t>
            </a:r>
            <a:endParaRPr lang="ru-RU" sz="2000" b="1" dirty="0">
              <a:solidFill>
                <a:srgbClr val="7030A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4376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332656"/>
            <a:ext cx="7848872" cy="1944216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Arial Black" pitchFamily="34" charset="0"/>
              </a:rPr>
              <a:t>Я провел магнитом над предметами, и все железные предметы притянулись к нему. Магнит не притянул: пластмассовую пуговицу, кусок ткани, бумагу, деревянный карандаш и ластик.</a:t>
            </a:r>
          </a:p>
        </p:txBody>
      </p:sp>
      <p:pic>
        <p:nvPicPr>
          <p:cNvPr id="2050" name="Picture 2" descr="C:\Documents and Settings\User\Рабочий стол\Новая папка\DSC0072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377" y="2532037"/>
            <a:ext cx="3596217" cy="2697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Documents and Settings\User\Рабочий стол\Новая папка\DSC00722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2990" y="2520550"/>
            <a:ext cx="3596217" cy="2697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467544" y="5229200"/>
            <a:ext cx="8352928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Вывод:        </a:t>
            </a:r>
            <a:r>
              <a:rPr lang="ru-RU" sz="3200" b="1" dirty="0" smtClean="0">
                <a:solidFill>
                  <a:srgbClr val="C00000"/>
                </a:solidFill>
              </a:rPr>
              <a:t>Для </a:t>
            </a:r>
            <a:r>
              <a:rPr lang="ru-RU" sz="3200" b="1" dirty="0">
                <a:solidFill>
                  <a:srgbClr val="C00000"/>
                </a:solidFill>
              </a:rPr>
              <a:t>себя определил, что магнит притягивает только железные предметы. </a:t>
            </a:r>
          </a:p>
        </p:txBody>
      </p:sp>
    </p:spTree>
    <p:extLst>
      <p:ext uri="{BB962C8B-B14F-4D97-AF65-F5344CB8AC3E}">
        <p14:creationId xmlns:p14="http://schemas.microsoft.com/office/powerpoint/2010/main" val="2334875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332656"/>
            <a:ext cx="4247328" cy="2985220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>
                <a:latin typeface="Arial Black" pitchFamily="34" charset="0"/>
              </a:rPr>
              <a:t>При помощи стакана и скрепки я наблюдал, как магнитная сила действует  через стекло. Для этого, опустил скрепку в стакан, затем вел магнит по внешней стороне стакана. Скрепка следовала за движением вверх.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8200" y="332656"/>
            <a:ext cx="4028256" cy="2160239"/>
          </a:xfrm>
        </p:spPr>
        <p:txBody>
          <a:bodyPr>
            <a:normAutofit fontScale="92500"/>
          </a:bodyPr>
          <a:lstStyle/>
          <a:p>
            <a:r>
              <a:rPr lang="ru-RU" b="1" dirty="0" smtClean="0">
                <a:latin typeface="Arial Black" pitchFamily="34" charset="0"/>
              </a:rPr>
              <a:t>Играя </a:t>
            </a:r>
            <a:r>
              <a:rPr lang="ru-RU" b="1" dirty="0">
                <a:latin typeface="Arial Black" pitchFamily="34" charset="0"/>
              </a:rPr>
              <a:t>игру «Рыбалка» я провел над стаканом с водой магнитом, и рыбка, лежащая в воде, притянулась, примагнитилась. </a:t>
            </a:r>
          </a:p>
        </p:txBody>
      </p:sp>
      <p:pic>
        <p:nvPicPr>
          <p:cNvPr id="3074" name="Picture 2" descr="C:\Documents and Settings\User\Рабочий стол\Новая папка\DSC0072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1" y="3295532"/>
            <a:ext cx="3774174" cy="2830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Documents and Settings\User\Рабочий стол\Новая папка\DSC00725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564904"/>
            <a:ext cx="3596217" cy="2697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4355976" y="5445224"/>
            <a:ext cx="478802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Вывод:  </a:t>
            </a:r>
            <a:r>
              <a:rPr lang="ru-RU" sz="2800" b="1" dirty="0" smtClean="0">
                <a:solidFill>
                  <a:srgbClr val="FF0000"/>
                </a:solidFill>
              </a:rPr>
              <a:t>Значит</a:t>
            </a:r>
            <a:r>
              <a:rPr lang="ru-RU" sz="2800" b="1" dirty="0">
                <a:solidFill>
                  <a:srgbClr val="FF0000"/>
                </a:solidFill>
              </a:rPr>
              <a:t>, магнитные силы проходят через воду. </a:t>
            </a:r>
          </a:p>
        </p:txBody>
      </p:sp>
    </p:spTree>
    <p:extLst>
      <p:ext uri="{BB962C8B-B14F-4D97-AF65-F5344CB8AC3E}">
        <p14:creationId xmlns:p14="http://schemas.microsoft.com/office/powerpoint/2010/main" val="3453932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722520"/>
          </a:xfrm>
        </p:spPr>
        <p:txBody>
          <a:bodyPr>
            <a:noAutofit/>
          </a:bodyPr>
          <a:lstStyle/>
          <a:p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Потом я решил завести бумажную машину с помощью магнита.  Положил машинку на лист картона, а магнит под картон. Затем двигал машину по нарисованным дорожкам. Я наблюдал, как легко едет бумажная машина по картонной трассе. </a:t>
            </a:r>
          </a:p>
        </p:txBody>
      </p:sp>
      <p:pic>
        <p:nvPicPr>
          <p:cNvPr id="4098" name="Picture 2" descr="C:\Documents and Settings\User\Рабочий стол\Новая папка\DSC00723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0012" y="2708920"/>
            <a:ext cx="3822700" cy="2867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Documents and Settings\User\Рабочий стол\Новая папка\DSC00734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708920"/>
            <a:ext cx="3822700" cy="2867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39552" y="5733256"/>
            <a:ext cx="8280920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Вывод:  </a:t>
            </a:r>
            <a:r>
              <a:rPr lang="ru-RU" sz="3200" b="1" dirty="0" smtClean="0">
                <a:solidFill>
                  <a:srgbClr val="FF0000"/>
                </a:solidFill>
              </a:rPr>
              <a:t>Магнитная </a:t>
            </a:r>
            <a:r>
              <a:rPr lang="ru-RU" sz="3200" b="1" dirty="0">
                <a:solidFill>
                  <a:srgbClr val="FF0000"/>
                </a:solidFill>
              </a:rPr>
              <a:t>сила проходит и через картон</a:t>
            </a:r>
            <a:r>
              <a:rPr lang="ru-RU" dirty="0"/>
              <a:t>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2038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268760"/>
            <a:ext cx="8496944" cy="558924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Магнит притягивает только железные предметы.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Магнитные силы проходят через разные материалы: стекло, дерево, воду и картон. Магнит оказывает влияние даже на расстоянии. Сила магнита необыкновенна, она творит чудеса!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75656" y="476672"/>
            <a:ext cx="6417734" cy="939801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  <a:latin typeface="Arial Black" pitchFamily="34" charset="0"/>
              </a:rPr>
              <a:t>Выводы:</a:t>
            </a:r>
            <a:endParaRPr lang="ru-RU" sz="4400" b="1" dirty="0">
              <a:solidFill>
                <a:srgbClr val="00206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50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328</TotalTime>
  <Words>327</Words>
  <Application>Microsoft Office PowerPoint</Application>
  <PresentationFormat>Экран (4:3)</PresentationFormat>
  <Paragraphs>30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Волна</vt:lpstr>
      <vt:lpstr>Юный исследователь:   Чайкин   Алексей Александрович 12 декабря 2006 года рождения МБОУ «Чутеевская СОШ»</vt:lpstr>
      <vt:lpstr>                                                                                                 Проблемные вопросы:</vt:lpstr>
      <vt:lpstr>Задачи: - выяснить, какие предметы притягивает магнит, а какие не притягивает;  - определить, через какие материалы и вещества воздействует магнитная сила;  - установить, что магнит имеет необыкновенную  силу;</vt:lpstr>
      <vt:lpstr>Гипотезы:  1. Магнит волшебный. 2. Магнит притягивает железные предметы, через стекло, воду и картон.</vt:lpstr>
      <vt:lpstr>Презентация PowerPoint</vt:lpstr>
      <vt:lpstr>Презентация PowerPoint</vt:lpstr>
      <vt:lpstr>Презентация PowerPoint</vt:lpstr>
      <vt:lpstr>Потом я решил завести бумажную машину с помощью магнита.  Положил машинку на лист картона, а магнит под картон. Затем двигал машину по нарисованным дорожкам. Я наблюдал, как легко едет бумажная машина по картонной трассе. </vt:lpstr>
      <vt:lpstr>Магнит притягивает только железные предметы. Магнитные силы проходят через разные материалы: стекло, дерево, воду и картон. Магнит оказывает влияние даже на расстоянии. Сила магнита необыкновенна, она творит чудеса!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29</cp:revision>
  <dcterms:created xsi:type="dcterms:W3CDTF">2013-02-06T10:44:40Z</dcterms:created>
  <dcterms:modified xsi:type="dcterms:W3CDTF">2015-01-28T16:27:26Z</dcterms:modified>
</cp:coreProperties>
</file>