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DDFA88-854F-4D6D-B9CD-28AB82612234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0CE2C6-626A-44C9-8C89-1C042460C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6909E7-F6A4-435C-B8F8-FED9E49719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9231A-6D25-493C-9346-C422CBA19633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38D83-B590-4DB3-A60C-C45CE71DB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12C1E-1249-48C0-931F-1035B426FB86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E2639-0115-4AA3-BE4D-5A841A40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0FEB-3779-4E68-8785-3D9068B7AD7A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E906-699A-4F31-85CF-ACF9CCF53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BCE3C-E28A-4EC8-88A1-F613325498F1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1BB27-A268-49D4-B37E-CEB0CA442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F84D-282F-40A2-8CD8-16A2E9664304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C6EB8-7E73-41EF-B030-25C88AAD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85416-1AB9-4D5D-A72B-6698CEB92BD6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4814-2244-43AD-B3AB-F28CE4C8D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6EB6C-4F80-43A5-B5B5-C03BE8099AAC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667B7-3167-4C7A-B747-99B69C2D7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2B4-3222-454F-88B6-683AE6B5F514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AEB3-7881-4783-A04D-AE4741E96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3B89-22B4-4703-A786-E961473E8444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B071-2679-476B-B958-B0B31E27B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5855-7C80-4F16-8DF5-AE8B62ED1E5D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89E2B-8E59-450A-94AF-A29C14913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26666-2215-4401-9617-FA11FC06869B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FA10A-C958-4273-B8A0-F1981BAB9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880222-08EE-47EA-8EC2-13AE986DB35C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9C64E0-5D0E-4C1A-A565-EACDE01AF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5" r:id="rId4"/>
    <p:sldLayoutId id="2147483759" r:id="rId5"/>
    <p:sldLayoutId id="2147483754" r:id="rId6"/>
    <p:sldLayoutId id="2147483760" r:id="rId7"/>
    <p:sldLayoutId id="2147483761" r:id="rId8"/>
    <p:sldLayoutId id="2147483762" r:id="rId9"/>
    <p:sldLayoutId id="2147483753" r:id="rId10"/>
    <p:sldLayoutId id="21474837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История автомобиля: от колеса до современной техники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5867400" cy="768350"/>
          </a:xfrm>
        </p:spPr>
        <p:txBody>
          <a:bodyPr/>
          <a:lstStyle/>
          <a:p>
            <a:pPr eaLnBrk="1" hangingPunct="1"/>
            <a:r>
              <a:rPr lang="ru-RU" smtClean="0"/>
              <a:t>Составила: воспитатель Кузяйкина О.Л.</a:t>
            </a:r>
          </a:p>
        </p:txBody>
      </p:sp>
      <p:pic>
        <p:nvPicPr>
          <p:cNvPr id="14339" name="Picture 5" descr="дорожное движение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76375" y="333375"/>
            <a:ext cx="6587836" cy="4389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кареты</a:t>
            </a:r>
            <a:endParaRPr lang="ru-RU" dirty="0"/>
          </a:p>
        </p:txBody>
      </p:sp>
      <p:pic>
        <p:nvPicPr>
          <p:cNvPr id="24578" name="Содержимое 4" descr="карета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286000"/>
            <a:ext cx="4775200" cy="31432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Начиная с XVI в. у кузова кареты появились бока, изготовленные из кожи, натянутой на деревянный каркас, затем жесткая крыша и окна. Карета превратилась в маленький уютный дом на колесах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      Дилижансы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Со временем города росли и расширялись, росла и ширилась торговля между городами. Появилась необходимость в общественном транспорте. Первым общественным транспортом стал дилижанс. </a:t>
            </a:r>
            <a:r>
              <a:rPr lang="ru-RU" i="1" dirty="0" smtClean="0"/>
              <a:t>Дилижанс — большой крытый экипаж, предназначенный для </a:t>
            </a:r>
            <a:r>
              <a:rPr lang="ru-RU" i="1" dirty="0" err="1" smtClean="0"/>
              <a:t>пере-возки</a:t>
            </a:r>
            <a:r>
              <a:rPr lang="ru-RU" i="1" dirty="0" smtClean="0"/>
              <a:t> людей, грузов, почты.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Он стал предком наших автобусов и троллейбусов</a:t>
            </a:r>
            <a:endParaRPr lang="ru-RU" dirty="0"/>
          </a:p>
        </p:txBody>
      </p:sp>
      <p:pic>
        <p:nvPicPr>
          <p:cNvPr id="25603" name="Содержимое 6" descr="Charles Cooper Henderson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00250"/>
            <a:ext cx="4975225" cy="3109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первый автомобиль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Шло время…росли города… расширялась торговля .. У людей появилась нужда передвигаться на далекие расстояния, и освободить при этом животных от тяжелого труда- перевозки грузов на далекие расстояния. Люди стали думать о изобретении «</a:t>
            </a:r>
            <a:r>
              <a:rPr lang="ru-RU" dirty="0" err="1" smtClean="0"/>
              <a:t>Самобеглой</a:t>
            </a:r>
            <a:r>
              <a:rPr lang="ru-RU" dirty="0" smtClean="0"/>
              <a:t> коляски»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26627" name="Содержимое 6" descr="image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2214563"/>
            <a:ext cx="4919663" cy="289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0" name="Содержимое 4" descr="642519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714500"/>
            <a:ext cx="3695700" cy="3590925"/>
          </a:xfrm>
        </p:spPr>
      </p:pic>
      <p:sp>
        <p:nvSpPr>
          <p:cNvPr id="2765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И придумали: эти экипажи приводились в движение самими пассажирами с помощью педалей.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4" name="Содержимое 4" descr="паромоби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643050"/>
            <a:ext cx="4191000" cy="3270250"/>
          </a:xfrm>
        </p:spPr>
      </p:pic>
      <p:sp>
        <p:nvSpPr>
          <p:cNvPr id="2867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 изобретением парового двигателя появились :паромобили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паровозы</a:t>
            </a:r>
            <a:endParaRPr lang="ru-RU" dirty="0"/>
          </a:p>
        </p:txBody>
      </p:sp>
      <p:pic>
        <p:nvPicPr>
          <p:cNvPr id="29698" name="Содержимое 7" descr="паров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1785926"/>
            <a:ext cx="6096000" cy="4067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Пароходы</a:t>
            </a:r>
            <a:endParaRPr lang="ru-RU" dirty="0"/>
          </a:p>
        </p:txBody>
      </p:sp>
      <p:pic>
        <p:nvPicPr>
          <p:cNvPr id="30722" name="Содержимое 6" descr="паро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00138" y="1554163"/>
            <a:ext cx="709612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Первый автомобиль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Первый автомобиль выглядел так.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Наверное, не все знают, что у автомобиля есть самый настоящий день рождения. Можно считать, что автомобиль родился 29 января 1886 года — именно в этот день немецкому инженеру Карлу Фридриху Михаэлю </a:t>
            </a:r>
            <a:r>
              <a:rPr lang="ru-RU" dirty="0" err="1" smtClean="0"/>
              <a:t>Бенцу</a:t>
            </a:r>
            <a:r>
              <a:rPr lang="ru-RU" dirty="0" smtClean="0"/>
              <a:t> был выдан патент DRP-37435 на «транспортное средство с мотором, работающим на бензине».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Этим транспортным средством был </a:t>
            </a:r>
            <a:r>
              <a:rPr lang="ru-RU" dirty="0" err="1" smtClean="0"/>
              <a:t>Motorwagen</a:t>
            </a:r>
            <a:r>
              <a:rPr lang="ru-RU" dirty="0" smtClean="0"/>
              <a:t> — трехколесный автомобиль, точнее будет назвать его трёхколёсным двухместным велосипедом с бензиновым двигателем.</a:t>
            </a:r>
            <a:endParaRPr lang="ru-RU" dirty="0"/>
          </a:p>
        </p:txBody>
      </p:sp>
      <p:pic>
        <p:nvPicPr>
          <p:cNvPr id="31747" name="Содержимое 4" descr="i00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928813"/>
            <a:ext cx="4737100" cy="3646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</a:t>
            </a:r>
            <a:r>
              <a:rPr lang="en-US" dirty="0" smtClean="0"/>
              <a:t>19-</a:t>
            </a:r>
            <a:r>
              <a:rPr lang="ru-RU" dirty="0" smtClean="0"/>
              <a:t>го века</a:t>
            </a:r>
            <a:endParaRPr lang="ru-RU" dirty="0"/>
          </a:p>
        </p:txBody>
      </p:sp>
      <p:pic>
        <p:nvPicPr>
          <p:cNvPr id="32770" name="Содержимое 4" descr="кадилла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357430"/>
            <a:ext cx="4191000" cy="3143250"/>
          </a:xfrm>
        </p:spPr>
      </p:pic>
      <p:sp>
        <p:nvSpPr>
          <p:cNvPr id="3277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Со временем у автомобиля появилось четвертое колесо, крыша, мягкие сиденья, фары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3794" name="Содержимое 4" descr="га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392363"/>
            <a:ext cx="4191000" cy="3140075"/>
          </a:xfrm>
        </p:spPr>
      </p:pic>
      <p:sp>
        <p:nvSpPr>
          <p:cNvPr id="3379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Автомобили видоизменяются постоянно, с каждым разом становясь все более комфортабельными и удобными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Автомобили в том виде, какими мы привыкли их видеть на улицах городов и загородных трассах, были сконструированы всего несколько десятков лет назад. А история изобретения и создания автомобиля насчитывает несколько сотен лет. </a:t>
            </a:r>
            <a:endParaRPr lang="ru-RU" sz="2000" dirty="0"/>
          </a:p>
        </p:txBody>
      </p:sp>
      <p:pic>
        <p:nvPicPr>
          <p:cNvPr id="15362" name="Содержимое 3" descr="современное движ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63" y="1811338"/>
            <a:ext cx="5572125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4818" name="Содержимое 4" descr="лада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2428875"/>
            <a:ext cx="3802062" cy="28511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Инженеры придумывают новые формы кузовов автомобилям для увеличения их скорости и удобства, также меняют им цвета, но смысл автомобиля остается в главном: скорость и удобство перемещения из одного места в другое.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Современные автомобили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Современные автомобили  могут развивать скорость  до400 км в час, их двигатели имеют мощность 140 лошадиных сил, умеют сами поднимать и опускать стекла на окнах, сами </a:t>
            </a:r>
            <a:r>
              <a:rPr lang="ru-RU" dirty="0" err="1" smtClean="0"/>
              <a:t>паркуются</a:t>
            </a:r>
            <a:r>
              <a:rPr lang="ru-RU" dirty="0" smtClean="0"/>
              <a:t>,  у них есть подогрев руля и сидений,  кондиционеры, видео, радио и даже телевизоры и интернет.</a:t>
            </a:r>
            <a:endParaRPr lang="ru-RU" dirty="0"/>
          </a:p>
        </p:txBody>
      </p:sp>
      <p:pic>
        <p:nvPicPr>
          <p:cNvPr id="35843" name="Содержимое 6" descr="ягуа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2571744"/>
            <a:ext cx="3706813" cy="2779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0800000" flipV="1">
            <a:off x="571472" y="182880"/>
            <a:ext cx="8191528" cy="96010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Первобытный строй</a:t>
            </a:r>
            <a:endParaRPr lang="ru-RU" dirty="0"/>
          </a:p>
        </p:txBody>
      </p:sp>
      <p:pic>
        <p:nvPicPr>
          <p:cNvPr id="16386" name="Содержимое 10" descr="первобытная строй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773238"/>
            <a:ext cx="4343400" cy="3255962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Возникает вопрос: «Что же было до появления первых автомобилей?»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Для того чтобы ответить на этот вопрос, придется вернуться к тому времени, когда человек не очень отличался от других представителей животного мира. В истории человечества этот период называется «до нашей эры», а человек, живший в то время, — первобытным. Однако даже у первобытного человека часто возникала потребность переносить с места на место всевозможные предметы. При этом, естественно, хотелось сделать это как можно быстрее и с наименьшими затратами.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 первую очередь такая потребность возникала во время охоты. В погоне за дикими животными охотник уходил довольно далеко от стоянки своего племени, и ему приходилось нести убитого зверя на плечах. Это был тяжелый и длительный процесс, перечеркивающий радость удачной охоты. Пришлось искать более легкие способы переноса добычи.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Все началось с колеса</a:t>
            </a:r>
            <a:endParaRPr lang="ru-RU" dirty="0"/>
          </a:p>
        </p:txBody>
      </p:sp>
      <p:pic>
        <p:nvPicPr>
          <p:cNvPr id="18434" name="Содержимое 8" descr="изобретение колес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4050" y="1552575"/>
            <a:ext cx="4132263" cy="4090988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    Люди не только охотились , они  стали засевать поля, разводить скот, строить большие поселения, а потом и города; началась торговля камнем, лесом, зерном... При этом людям приходилось перемещать огромные тяжести на большие расстояния. И идея колеса не могла не родиться.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12" descr="колес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741488"/>
            <a:ext cx="4191000" cy="4441825"/>
          </a:xfrm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Колесо — диск или обод со спицами, вращающийся на оси. Изобретено на Древнем Востоке в 4-м тысячелетии до н.э. Представляло собой диск, изготовленный из дерева или камня. Колесо со спицами и гнутым ободом появилось во 2-м тысячелетии до н. э.</a:t>
            </a:r>
            <a:endParaRPr lang="ru-RU" dirty="0"/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450" y="450850"/>
            <a:ext cx="86995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500" dirty="0" smtClean="0"/>
              <a:t> Затем человек придумал повозку</a:t>
            </a:r>
            <a:endParaRPr lang="ru-RU" sz="3500" dirty="0"/>
          </a:p>
        </p:txBody>
      </p:sp>
      <p:pic>
        <p:nvPicPr>
          <p:cNvPr id="20482" name="Содержимое 4" descr="древняя повоз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1963" y="2462213"/>
            <a:ext cx="3876675" cy="300037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И жизнь его значительно облегчилась: стало возможным перевозить тяжести с места на место, обрабатывать землю, затрачивая меньше сил, передвигаться  на большие расстояния  быстрее.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Конные экипажи</a:t>
            </a:r>
            <a:endParaRPr lang="ru-RU" dirty="0"/>
          </a:p>
        </p:txBody>
      </p:sp>
      <p:pic>
        <p:nvPicPr>
          <p:cNvPr id="21506" name="Содержимое 6" descr="колесн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1763" y="2143125"/>
            <a:ext cx="5000625" cy="3357563"/>
          </a:xfrm>
        </p:spPr>
      </p:pic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повозки стали запрягать лошадей и быков- так появились первые конные экипажи . Один из наиболее известных древних экипажей- колесницы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Деревянные телеги</a:t>
            </a:r>
            <a:endParaRPr lang="ru-RU" dirty="0"/>
          </a:p>
        </p:txBody>
      </p:sp>
      <p:pic>
        <p:nvPicPr>
          <p:cNvPr id="22530" name="Содержимое 4" descr="телег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390775"/>
            <a:ext cx="4191000" cy="3143250"/>
          </a:xfrm>
        </p:spPr>
      </p:pic>
      <p:sp>
        <p:nvSpPr>
          <p:cNvPr id="2253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Затем у повозку стали делать на четырех колесах. И назвали телегой или колымагой.</a:t>
            </a:r>
          </a:p>
          <a:p>
            <a:pPr eaLnBrk="1" hangingPunct="1"/>
            <a:r>
              <a:rPr lang="ru-RU" smtClean="0"/>
              <a:t>С древних времен и до наших дней люди используют телеги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кареты</a:t>
            </a:r>
            <a:endParaRPr lang="ru-RU" dirty="0"/>
          </a:p>
        </p:txBody>
      </p:sp>
      <p:pic>
        <p:nvPicPr>
          <p:cNvPr id="23554" name="Содержимое 4" descr="карет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785938"/>
            <a:ext cx="4357688" cy="37480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 XV в. был сделан значительный шаг в развитии конных экипажей. Кузов, словно люльку, подвесили на кожаных ремнях к раме повозки. Плавно покачивая кузов, ремни, исполняя роль рессор, гасили все толчки, возникающие при движении. Так древняя колымага превратилась в более удобный и совершенный экипаж — карету. В связи со сложностью изготовления число первых карет было невелико, и они смогли стать достоянием лишь коронованных и титулованных особ.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294</TotalTime>
  <Words>748</Words>
  <Application>Microsoft Office PowerPoint</Application>
  <PresentationFormat>Экран (4:3)</PresentationFormat>
  <Paragraphs>50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История автомобиля: от колеса до современной техники</vt:lpstr>
      <vt:lpstr>Автомобили в том виде, какими мы привыкли их видеть на улицах городов и загородных трассах, были сконструированы всего несколько десятков лет назад. А история изобретения и создания автомобиля насчитывает несколько сотен лет. </vt:lpstr>
      <vt:lpstr>         Первобытный строй</vt:lpstr>
      <vt:lpstr>          Все началось с колеса</vt:lpstr>
      <vt:lpstr>Слайд 5</vt:lpstr>
      <vt:lpstr> Затем человек придумал повозку</vt:lpstr>
      <vt:lpstr>Конные экипажи</vt:lpstr>
      <vt:lpstr> Деревянные телеги</vt:lpstr>
      <vt:lpstr>кареты</vt:lpstr>
      <vt:lpstr>кареты</vt:lpstr>
      <vt:lpstr>                       Дилижансы</vt:lpstr>
      <vt:lpstr>           первый автомобиль </vt:lpstr>
      <vt:lpstr>Слайд 13</vt:lpstr>
      <vt:lpstr>Слайд 14</vt:lpstr>
      <vt:lpstr>  паровозы</vt:lpstr>
      <vt:lpstr>Пароходы</vt:lpstr>
      <vt:lpstr>Первый автомобиль</vt:lpstr>
      <vt:lpstr>Автомобили 19-го века</vt:lpstr>
      <vt:lpstr>Автомобили 20-го века</vt:lpstr>
      <vt:lpstr>Автомобили 20-го века</vt:lpstr>
      <vt:lpstr>Современные автомобили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автомобиля: от колеса до современной техники</dc:title>
  <dc:creator>Катенька</dc:creator>
  <cp:lastModifiedBy>Olga Kuzyaikina</cp:lastModifiedBy>
  <cp:revision>42</cp:revision>
  <dcterms:created xsi:type="dcterms:W3CDTF">2014-03-19T05:08:12Z</dcterms:created>
  <dcterms:modified xsi:type="dcterms:W3CDTF">2014-03-26T16:05:18Z</dcterms:modified>
</cp:coreProperties>
</file>