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65C5BF-0800-4880-BDAA-957ABE070739}" type="datetimeFigureOut">
              <a:rPr lang="ru-RU" smtClean="0"/>
              <a:t>28.01.2015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22B9F2-A740-4A32-96F9-CF33897496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975044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65C5BF-0800-4880-BDAA-957ABE070739}" type="datetimeFigureOut">
              <a:rPr lang="ru-RU" smtClean="0"/>
              <a:t>28.01.2015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22B9F2-A740-4A32-96F9-CF338974969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45476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6000" smtClean="0">
                <a:solidFill>
                  <a:srgbClr val="FFFF00"/>
                </a:solidFill>
              </a:rPr>
              <a:t>Как развивалась жизнь на земле</a:t>
            </a:r>
            <a:endParaRPr lang="ru-RU" sz="6000" dirty="0">
              <a:solidFill>
                <a:srgbClr val="FFFF00"/>
              </a:solidFill>
            </a:endParaRPr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331661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270612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6600" smtClean="0">
                <a:solidFill>
                  <a:schemeClr val="bg1"/>
                </a:solidFill>
              </a:rPr>
              <a:t>Домашняя работа</a:t>
            </a:r>
            <a:endParaRPr lang="ru-RU" sz="6600" dirty="0">
              <a:solidFill>
                <a:schemeClr val="bg1"/>
              </a:solidFill>
            </a:endParaRPr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69974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13062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smtClean="0">
                <a:solidFill>
                  <a:srgbClr val="FFC000"/>
                </a:solidFill>
              </a:rPr>
              <a:t>Ученые считают, что развитие жизни на Земле </a:t>
            </a:r>
            <a:r>
              <a:rPr lang="en-US" smtClean="0">
                <a:solidFill>
                  <a:srgbClr val="FFC000"/>
                </a:solidFill>
              </a:rPr>
              <a:t> </a:t>
            </a:r>
            <a:r>
              <a:rPr lang="ru-RU" smtClean="0">
                <a:solidFill>
                  <a:srgbClr val="FFC000"/>
                </a:solidFill>
              </a:rPr>
              <a:t>началось около 3,5 млрд лет назад, причем не на суше, а в океане, где для этого были более благоприятные условия. </a:t>
            </a:r>
            <a:endParaRPr lang="ru-RU" dirty="0">
              <a:solidFill>
                <a:srgbClr val="FFC000"/>
              </a:solidFill>
            </a:endParaRPr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24025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60740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88886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826240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823547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355482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" name="Рисунок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6867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39</Words>
  <Application>Microsoft Office PowerPoint</Application>
  <PresentationFormat>Экран (4:3)</PresentationFormat>
  <Paragraphs>3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Как развивалась жизнь на земле</vt:lpstr>
      <vt:lpstr>Презентация PowerPoint</vt:lpstr>
      <vt:lpstr>Ученые считают, что развитие жизни на Земле  началось около 3,5 млрд лет назад, причем не на суше, а в океане, где для этого были более благоприятные условия.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Домашняя работа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Как развивалась жизнь на земле</dc:title>
  <dc:creator>Ольга</dc:creator>
  <cp:lastModifiedBy>Ольга</cp:lastModifiedBy>
  <cp:revision>1</cp:revision>
  <dcterms:created xsi:type="dcterms:W3CDTF">2015-01-28T17:39:42Z</dcterms:created>
  <dcterms:modified xsi:type="dcterms:W3CDTF">2015-01-28T17:39:42Z</dcterms:modified>
</cp:coreProperties>
</file>