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87" autoAdjust="0"/>
  </p:normalViewPr>
  <p:slideViewPr>
    <p:cSldViewPr>
      <p:cViewPr varScale="1">
        <p:scale>
          <a:sx n="62" d="100"/>
          <a:sy n="62" d="100"/>
        </p:scale>
        <p:origin x="-1400" y="-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90E28-6967-4024-B021-78D037FD12FC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B4522-7448-4B01-BACC-527AEBEBA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ferovy\Desktop\Дети\ШКОЛА\Деды - ВОВ\974 - копи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1"/>
          </a:xfrm>
          <a:prstGeom prst="rect">
            <a:avLst/>
          </a:prstGeom>
          <a:noFill/>
        </p:spPr>
      </p:pic>
      <p:pic>
        <p:nvPicPr>
          <p:cNvPr id="4" name="Рисунок 3" descr="len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2192000" y="228600"/>
            <a:ext cx="9144001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1142999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600" b="1" i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 ПРАДЕДЫ</a:t>
            </a:r>
            <a:endParaRPr lang="ru-RU" sz="6600" b="1" i="1" u="sng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00600" y="4800600"/>
            <a:ext cx="4495800" cy="1828800"/>
          </a:xfrm>
        </p:spPr>
        <p:txBody>
          <a:bodyPr>
            <a:normAutofit lnSpcReduction="10000"/>
            <a:scene3d>
              <a:camera prst="perspectiveHeroicExtremeLeftFacing"/>
              <a:lightRig rig="threePt" dir="t"/>
            </a:scene3d>
          </a:bodyPr>
          <a:lstStyle/>
          <a:p>
            <a:r>
              <a:rPr lang="ru-RU" sz="5200" dirty="0" smtClean="0">
                <a:solidFill>
                  <a:schemeClr val="accent5">
                    <a:lumMod val="50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ТРИ </a:t>
            </a:r>
          </a:p>
          <a:p>
            <a:r>
              <a:rPr lang="ru-RU" sz="5200" dirty="0" smtClean="0">
                <a:solidFill>
                  <a:schemeClr val="accent5">
                    <a:lumMod val="50000"/>
                  </a:schemeClr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СУДЬБЫ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effectLst>
                <a:reflection blurRad="6350" stA="60000" endA="900" endPos="60000" dist="29997" dir="5400000" sy="-100000" algn="bl" rotWithShape="0"/>
              </a:effectLst>
              <a:latin typeface="Arial Black" pitchFamily="34" charset="0"/>
            </a:endParaRPr>
          </a:p>
          <a:p>
            <a:endParaRPr lang="ru-RU" dirty="0"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5867400"/>
            <a:ext cx="3733800" cy="9906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Составила Алфёрова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Арина,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у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ченица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4а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класса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МАОУ </a:t>
            </a:r>
            <a:r>
              <a:rPr lang="ru-RU" sz="2000" b="1" dirty="0" err="1" smtClean="0">
                <a:latin typeface="+mj-lt"/>
                <a:ea typeface="+mj-ea"/>
                <a:cs typeface="+mj-cs"/>
              </a:rPr>
              <a:t>сош</a:t>
            </a:r>
            <a:r>
              <a:rPr lang="ru-RU" sz="2000" b="1" smtClean="0">
                <a:latin typeface="+mj-lt"/>
                <a:ea typeface="+mj-ea"/>
                <a:cs typeface="+mj-cs"/>
              </a:rPr>
              <a:t> №</a:t>
            </a:r>
            <a:r>
              <a:rPr kumimoji="0" lang="ru-RU" sz="2000" b="1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25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г. Сыктывкара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Первая судьба – мой прадед </a:t>
            </a:r>
            <a:r>
              <a:rPr lang="ru-RU" dirty="0" err="1" smtClean="0"/>
              <a:t>Обходский</a:t>
            </a:r>
            <a:r>
              <a:rPr lang="ru-RU" dirty="0" smtClean="0"/>
              <a:t> Евгений Васильевич </a:t>
            </a:r>
            <a:br>
              <a:rPr lang="ru-RU" dirty="0" smtClean="0"/>
            </a:br>
            <a:r>
              <a:rPr lang="ru-RU" sz="2200" dirty="0" smtClean="0"/>
              <a:t>(1914 -1942)</a:t>
            </a:r>
            <a:br>
              <a:rPr lang="ru-RU" sz="2200" dirty="0" smtClean="0"/>
            </a:br>
            <a:r>
              <a:rPr lang="ru-RU" sz="2200" dirty="0" smtClean="0"/>
              <a:t>(дед моей мамы, отец бабушки)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0" y="2132194"/>
            <a:ext cx="4038600" cy="472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D:\РИСУНКИ\Деды - ВОВ\Справ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016375"/>
            <a:ext cx="4452938" cy="284162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048000" y="1676400"/>
            <a:ext cx="5943600" cy="2438400"/>
          </a:xfrm>
        </p:spPr>
        <p:txBody>
          <a:bodyPr>
            <a:normAutofit fontScale="92500" lnSpcReduction="1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Призван на войну в мае 1942 года в сухопутные войска.</a:t>
            </a:r>
          </a:p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Был убит 10 июля 1942 года.</a:t>
            </a:r>
          </a:p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Точное  место  захоронения  было неизвестно.  </a:t>
            </a:r>
          </a:p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1985 году было установлено что  братская могила, в которой похоронен и мой прадед , находится в городе Кириши ленинградской области. Сейчас там находится мемориал.</a:t>
            </a:r>
          </a:p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1990 году моя мама и бабушка съездили к месту захоронения моего прадеда. </a:t>
            </a:r>
          </a:p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Когда его убили, моей бабушке не было и одного года.</a:t>
            </a:r>
          </a:p>
          <a:p>
            <a:pPr algn="ctr"/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августе 2014 г. я, мама и папа тоже побывали на братской могиле и почтили память моего прадеда.</a:t>
            </a:r>
          </a:p>
          <a:p>
            <a:pPr algn="ctr"/>
            <a:endParaRPr lang="ru-RU" sz="1400" b="1" cap="all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1400" b="1" cap="all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1400" b="1" cap="all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1400" b="1" cap="all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sz="1400" b="1" cap="all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886200" y="4114800"/>
            <a:ext cx="28194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1" i="0" u="none" strike="noStrike" kern="1200" cap="small" spc="0" normalizeH="0" noProof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cs typeface="Aharoni" pitchFamily="2" charset="-79"/>
              </a:rPr>
              <a:t>«Похоронка» – письмо-сообщение о гибели солдата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086600" y="3962400"/>
            <a:ext cx="2057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Братская могила – мемориал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 в г. Кириши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 Ленинградской области</a:t>
            </a:r>
            <a:endParaRPr kumimoji="0" lang="ru-RU" b="1" i="0" u="none" strike="noStrike" kern="1200" cap="all" spc="0" normalizeH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cs typeface="Aharoni" pitchFamily="2" charset="-79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0" u="none" strike="noStrike" kern="1200" cap="all" spc="0" normalizeH="0" baseline="0" noProof="0" dirty="0" smtClean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D:\СЕМЬЯ\ФОТО-СЕМЬЯ\2014г\СПб\116_PANA\P11605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8006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5886744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876800"/>
            <a:ext cx="2571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Вторая судьба - мой прадед  </a:t>
            </a:r>
            <a:br>
              <a:rPr lang="ru-RU" sz="4000" dirty="0" smtClean="0"/>
            </a:br>
            <a:r>
              <a:rPr lang="ru-RU" sz="4000" dirty="0" err="1" smtClean="0"/>
              <a:t>Уляшов</a:t>
            </a:r>
            <a:r>
              <a:rPr lang="ru-RU" sz="4000" dirty="0" smtClean="0"/>
              <a:t> Константин Петрович</a:t>
            </a:r>
            <a:br>
              <a:rPr lang="ru-RU" sz="4000" dirty="0" smtClean="0"/>
            </a:br>
            <a:r>
              <a:rPr lang="ru-RU" sz="2000" dirty="0" smtClean="0"/>
              <a:t> (1922 -2001)</a:t>
            </a:r>
            <a:br>
              <a:rPr lang="ru-RU" sz="2000" dirty="0" smtClean="0"/>
            </a:br>
            <a:r>
              <a:rPr lang="ru-RU" sz="2000" dirty="0" smtClean="0"/>
              <a:t>(дед моей мамы, отчим бабушки)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876800" y="2057400"/>
            <a:ext cx="41148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400" b="1" i="0" u="none" strike="noStrike" kern="1200" cap="all" spc="0" normalizeH="0" baseline="0" noProof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1400" b="1" i="0" u="none" strike="noStrike" kern="1200" cap="all" spc="0" normalizeH="0" noProof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1941 году мой дед костя вместе с друзьями пришёл в военкомат  и попросился на фронт добровольцем. Девятнадцатилетним солдатом оказался в составе лыжного батальона на калининском фронте.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400" b="1" cap="all" baseline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Дважды</a:t>
            </a:r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был ранен. После последнего ранения был направлен в танковые войска на второй украинский фронт. На танке дошёл до Венгрии. Немецкий снаряд попал в танк… из горящего танка прадеда на руках вынес командир.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госпитале, в ноябре 1944 года деду Косте ампутировали ногу.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400" b="1" i="0" u="none" strike="noStrike" kern="1200" cap="all" spc="0" normalizeH="0" baseline="0" noProof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После войны ,</a:t>
            </a:r>
            <a:r>
              <a:rPr kumimoji="0" lang="ru-RU" sz="1400" b="1" i="0" u="none" strike="noStrike" kern="1200" cap="all" spc="0" normalizeH="0" noProof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вернувшись домой  в сентябре 1945 года, посвятил свою жизнь охоте и рыбалке, создал семью и заменил моей бабушке отца (погибшего прадеда женю), вырастил пятерых детей.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400" b="1" cap="all" baseline="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Мало</a:t>
            </a:r>
            <a:r>
              <a:rPr lang="ru-RU" sz="14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кто верил ,что дед костя проходил километры по снежному лесу на охотничьих лыжах, строил лодки , рыбачил, добывал дичь, построил добротный дом практически на одной ноге – вторую ему всю жизнь заменял протез.</a:t>
            </a:r>
            <a:endParaRPr kumimoji="0" lang="ru-RU" sz="1400" b="1" i="0" u="none" strike="noStrike" kern="1200" cap="all" spc="0" normalizeH="0" baseline="0" noProof="0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419600"/>
            <a:ext cx="2667000" cy="194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(</a:t>
            </a:r>
            <a:endParaRPr lang="ru-RU" dirty="0"/>
          </a:p>
        </p:txBody>
      </p:sp>
    </p:spTree>
  </p:cSld>
  <p:clrMapOvr>
    <a:masterClrMapping/>
  </p:clrMapOvr>
  <p:transition spd="slow">
    <p:pull dir="lu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КИ\Деды - ВОВ\Деду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8525" y="1981200"/>
            <a:ext cx="5705475" cy="3789363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9771" y="5181600"/>
            <a:ext cx="223422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343400"/>
            <a:ext cx="2590800" cy="185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Третья судьба- мой прадед  </a:t>
            </a:r>
            <a:br>
              <a:rPr lang="ru-RU" dirty="0" smtClean="0"/>
            </a:br>
            <a:r>
              <a:rPr lang="ru-RU" dirty="0" err="1" smtClean="0"/>
              <a:t>Мельчаков</a:t>
            </a:r>
            <a:r>
              <a:rPr lang="ru-RU" dirty="0" smtClean="0"/>
              <a:t> Василий Алексеевич </a:t>
            </a:r>
            <a:br>
              <a:rPr lang="ru-RU" dirty="0" smtClean="0"/>
            </a:br>
            <a:r>
              <a:rPr lang="ru-RU" sz="2400" dirty="0" smtClean="0"/>
              <a:t>(1923 – 2006)</a:t>
            </a:r>
            <a:br>
              <a:rPr lang="ru-RU" sz="2400" dirty="0" smtClean="0"/>
            </a:br>
            <a:r>
              <a:rPr lang="ru-RU" sz="2400" dirty="0" smtClean="0"/>
              <a:t>(дед моего папы, отец бабушки)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05000"/>
            <a:ext cx="3429000" cy="3687763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5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Служил в сухопутных войсках, в Ленинградской и Новгородской  областях. Во время войны получил четыре ранения: в 1942, 1943, 1944 и 1945 годах. </a:t>
            </a:r>
          </a:p>
          <a:p>
            <a:pPr algn="ctr"/>
            <a:r>
              <a:rPr lang="ru-RU" sz="15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Награжден орденом Великой Отечественной Войны </a:t>
            </a:r>
            <a:r>
              <a:rPr lang="en-US" sz="15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 </a:t>
            </a:r>
            <a:r>
              <a:rPr lang="ru-RU" sz="15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степени и медалями «За отвагу»,  «Жукова».</a:t>
            </a:r>
          </a:p>
          <a:p>
            <a:pPr algn="ctr"/>
            <a:r>
              <a:rPr lang="ru-RU" sz="1500" b="1" cap="all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После войны создал семью, вырастил пятерых детей.</a:t>
            </a:r>
            <a:endParaRPr lang="ru-RU" sz="1500" b="1" cap="all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4876800"/>
            <a:ext cx="2117952" cy="151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4876800"/>
            <a:ext cx="2590800" cy="182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2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2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154400" y="-381000"/>
            <a:ext cx="91719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1400" y="0"/>
            <a:ext cx="5562600" cy="2773362"/>
          </a:xfrm>
        </p:spPr>
        <p:txBody>
          <a:bodyPr>
            <a:noAutofit/>
            <a:scene3d>
              <a:camera prst="perspectiveRelaxedModerately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Эти три судьбы – </a:t>
            </a:r>
            <a:b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</a:b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вклад моих прадедов, </a:t>
            </a:r>
            <a:b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</a:b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моей семьи </a:t>
            </a:r>
            <a:b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</a:b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в Великую Победу!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8600" y="3810000"/>
            <a:ext cx="8686800" cy="2773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367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МОИ ПРАДЕДЫ</vt:lpstr>
      <vt:lpstr>Первая судьба – мой прадед Обходский Евгений Васильевич  (1914 -1942) (дед моей мамы, отец бабушки) </vt:lpstr>
      <vt:lpstr>Вторая судьба - мой прадед   Уляшов Константин Петрович  (1922 -2001) (дед моей мамы, отчим бабушки)   </vt:lpstr>
      <vt:lpstr>Третья судьба- мой прадед   Мельчаков Василий Алексеевич  (1923 – 2006) (дед моего папы, отец бабушки)</vt:lpstr>
      <vt:lpstr>Эти три судьбы –  вклад моих прадедов,  моей семьи  в Великую Победу!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СЕМЬЯ В ГОДЫ ВЕЛИКОЙ ОТЕЧЕСТВЕННОЙ ВОЙНЫ»</dc:title>
  <dc:creator>Deika</dc:creator>
  <cp:lastModifiedBy>User</cp:lastModifiedBy>
  <cp:revision>127</cp:revision>
  <dcterms:created xsi:type="dcterms:W3CDTF">2010-03-11T11:49:47Z</dcterms:created>
  <dcterms:modified xsi:type="dcterms:W3CDTF">2014-12-17T07:00:17Z</dcterms:modified>
</cp:coreProperties>
</file>