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B64A802-3D8F-401F-9ED6-A06C6E16BA9D}" type="datetimeFigureOut">
              <a:rPr lang="ru-RU" smtClean="0"/>
              <a:t>21.03.2014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237A3F4-6048-47A2-89E2-EE510F23403C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CF%E8%F4%E0%E3%EE%F0" TargetMode="External"/><Relationship Id="rId2" Type="http://schemas.openxmlformats.org/officeDocument/2006/relationships/hyperlink" Target="http://ru.wikipedia.org/wiki/III_%D0%B2._%D0%B4%D0%BE_%D0%BD._%D1%8D.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u.wikipedia.org/wiki/%D0%A2%D0%B5%D0%BE%D1%80%D0%B5%D0%BC%D0%B0_%D0%9F%D0%B8%D1%84%D0%B0%D0%B3%D0%BE%D1%80%D0%B0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772400" cy="642942"/>
          </a:xfrm>
        </p:spPr>
        <p:txBody>
          <a:bodyPr>
            <a:normAutofit/>
          </a:bodyPr>
          <a:lstStyle/>
          <a:p>
            <a:r>
              <a:rPr lang="ru-RU" sz="3200" b="1" dirty="0"/>
              <a:t>Пифагор Самосский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071810"/>
            <a:ext cx="7929618" cy="1500198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tx1"/>
                </a:solidFill>
              </a:rPr>
              <a:t>(</a:t>
            </a:r>
            <a:r>
              <a:rPr lang="ru-RU" sz="2400" dirty="0" err="1">
                <a:solidFill>
                  <a:schemeClr val="tx1"/>
                </a:solidFill>
              </a:rPr>
              <a:t>др.-греч</a:t>
            </a:r>
            <a:r>
              <a:rPr lang="ru-RU" sz="2400" dirty="0">
                <a:solidFill>
                  <a:schemeClr val="tx1"/>
                </a:solidFill>
              </a:rPr>
              <a:t>. </a:t>
            </a:r>
            <a:r>
              <a:rPr lang="ru-RU" sz="2400" dirty="0" err="1">
                <a:solidFill>
                  <a:schemeClr val="tx1"/>
                </a:solidFill>
              </a:rPr>
              <a:t>Πυθαγόρας ὁ Σάμιος, </a:t>
            </a:r>
            <a:r>
              <a:rPr lang="ru-RU" sz="2400" dirty="0" smtClean="0">
                <a:solidFill>
                  <a:schemeClr val="tx1"/>
                </a:solidFill>
              </a:rPr>
              <a:t>лат.</a:t>
            </a:r>
            <a:r>
              <a:rPr lang="ru-RU" sz="2400" dirty="0">
                <a:solidFill>
                  <a:schemeClr val="tx1"/>
                </a:solidFill>
              </a:rPr>
              <a:t> </a:t>
            </a:r>
            <a:r>
              <a:rPr lang="ru-RU" sz="2400" i="1" dirty="0" err="1">
                <a:solidFill>
                  <a:schemeClr val="tx1"/>
                </a:solidFill>
              </a:rPr>
              <a:t>Pythagoras</a:t>
            </a:r>
            <a:r>
              <a:rPr lang="ru-RU" sz="2400" dirty="0">
                <a:solidFill>
                  <a:schemeClr val="tx1"/>
                </a:solidFill>
              </a:rPr>
              <a:t>; 570—490 гг. до н. э.) — древнегреческий философ, математик и мистик, создатель религиозно-философской школы пифагорейцев.</a:t>
            </a:r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Биография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Историю жизни Пифагора трудно отделить от легенд, представляющих его в качестве совершенного мудреца и великого посвящённого во все таинства греков </a:t>
            </a:r>
            <a:r>
              <a:rPr lang="ru-RU" dirty="0" smtClean="0"/>
              <a:t>и варваров</a:t>
            </a:r>
            <a:r>
              <a:rPr lang="ru-RU" dirty="0"/>
              <a:t>. Ещё Геродот называл его «величайшим эллинским мудрецом</a:t>
            </a:r>
            <a:r>
              <a:rPr lang="ru-RU" dirty="0" smtClean="0"/>
              <a:t>». </a:t>
            </a:r>
            <a:r>
              <a:rPr lang="ru-RU" dirty="0"/>
              <a:t>Основными источниками по жизни и учению Пифагора являются сочинения философа-неоплатоника </a:t>
            </a:r>
            <a:r>
              <a:rPr lang="ru-RU" dirty="0" err="1"/>
              <a:t>Ямвлиха</a:t>
            </a:r>
            <a:r>
              <a:rPr lang="ru-RU" dirty="0"/>
              <a:t> (242—306 гг.) «</a:t>
            </a:r>
            <a:r>
              <a:rPr lang="ru-RU" i="1" dirty="0"/>
              <a:t>О Пифагоровой жизни</a:t>
            </a:r>
            <a:r>
              <a:rPr lang="ru-RU" dirty="0"/>
              <a:t>»; Порфирия(234—305 гг.) «</a:t>
            </a:r>
            <a:r>
              <a:rPr lang="ru-RU" i="1" dirty="0"/>
              <a:t>Жизнь Пифагора</a:t>
            </a:r>
            <a:r>
              <a:rPr lang="ru-RU" dirty="0"/>
              <a:t>»; Диогена </a:t>
            </a:r>
            <a:r>
              <a:rPr lang="ru-RU" dirty="0" err="1" smtClean="0"/>
              <a:t>Лаэртского</a:t>
            </a:r>
            <a:r>
              <a:rPr lang="ru-RU" dirty="0" smtClean="0"/>
              <a:t> (200—250</a:t>
            </a:r>
            <a:r>
              <a:rPr lang="ru-RU" dirty="0"/>
              <a:t> гг.) кн. 8, «</a:t>
            </a:r>
            <a:r>
              <a:rPr lang="ru-RU" i="1" dirty="0"/>
              <a:t>Пифагор</a:t>
            </a:r>
            <a:r>
              <a:rPr lang="ru-RU" dirty="0"/>
              <a:t>». Эти авторы опирались на сочинения более ранних авторов, из которых следует отметить ученика Аристотеля </a:t>
            </a:r>
            <a:r>
              <a:rPr lang="ru-RU" dirty="0" err="1"/>
              <a:t>Аристоксена</a:t>
            </a:r>
            <a:r>
              <a:rPr lang="ru-RU" dirty="0"/>
              <a:t> (370—300 гг. до н. э.) родом </a:t>
            </a:r>
            <a:r>
              <a:rPr lang="ru-RU" dirty="0" smtClean="0"/>
              <a:t>из </a:t>
            </a:r>
            <a:r>
              <a:rPr lang="ru-RU" dirty="0" err="1" smtClean="0"/>
              <a:t>Тарента</a:t>
            </a:r>
            <a:r>
              <a:rPr lang="ru-RU" dirty="0"/>
              <a:t>, где сильны были позиции пифагорейцев. Таким образом, самые ранние известные источники об учении Пифагора появились лишь 200 лет спустя после его смерти. Сам Пифагор не оставил сочинений, и все сведения о нём и его учении основываются на трудах его последователей, не всегда беспристрастных.</a:t>
            </a:r>
          </a:p>
        </p:txBody>
      </p:sp>
    </p:spTree>
  </p:cSld>
  <p:clrMapOvr>
    <a:masterClrMapping/>
  </p:clrMapOvr>
  <p:transition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858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143668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Родителями </a:t>
            </a:r>
            <a:r>
              <a:rPr lang="ru-RU" dirty="0"/>
              <a:t>Пифагора были </a:t>
            </a:r>
            <a:r>
              <a:rPr lang="ru-RU" dirty="0" err="1"/>
              <a:t>Мнесарх</a:t>
            </a:r>
            <a:r>
              <a:rPr lang="ru-RU" dirty="0"/>
              <a:t> и </a:t>
            </a:r>
            <a:r>
              <a:rPr lang="ru-RU" dirty="0" err="1"/>
              <a:t>Партенида</a:t>
            </a:r>
            <a:r>
              <a:rPr lang="ru-RU" dirty="0"/>
              <a:t> с острова </a:t>
            </a:r>
            <a:r>
              <a:rPr lang="ru-RU" dirty="0" err="1"/>
              <a:t>Самос</a:t>
            </a:r>
            <a:r>
              <a:rPr lang="ru-RU" dirty="0"/>
              <a:t>. </a:t>
            </a:r>
            <a:r>
              <a:rPr lang="ru-RU" dirty="0" err="1"/>
              <a:t>Мнесарх</a:t>
            </a:r>
            <a:r>
              <a:rPr lang="ru-RU" dirty="0"/>
              <a:t> был камнерезом (Диоген </a:t>
            </a:r>
            <a:r>
              <a:rPr lang="ru-RU" dirty="0" err="1"/>
              <a:t>Лаэртский</a:t>
            </a:r>
            <a:r>
              <a:rPr lang="ru-RU" dirty="0"/>
              <a:t>); по словам же Порфирия он был богатым купцом </a:t>
            </a:r>
            <a:r>
              <a:rPr lang="ru-RU" dirty="0" smtClean="0"/>
              <a:t>из Тира</a:t>
            </a:r>
            <a:r>
              <a:rPr lang="ru-RU" dirty="0"/>
              <a:t>, получившим самосское гражданство за раздачу хлеба в неурожайный год. Первая версия предпочтительнее, так как </a:t>
            </a:r>
            <a:r>
              <a:rPr lang="ru-RU" dirty="0" err="1"/>
              <a:t>Павсаний</a:t>
            </a:r>
            <a:r>
              <a:rPr lang="ru-RU" dirty="0"/>
              <a:t> приводит генеалогию Пифагора по мужской линии от </a:t>
            </a:r>
            <a:r>
              <a:rPr lang="ru-RU" dirty="0" err="1"/>
              <a:t>Гиппаса</a:t>
            </a:r>
            <a:r>
              <a:rPr lang="ru-RU" dirty="0"/>
              <a:t> из </a:t>
            </a:r>
            <a:r>
              <a:rPr lang="ru-RU" dirty="0" err="1"/>
              <a:t>пелопоннесского</a:t>
            </a:r>
            <a:r>
              <a:rPr lang="ru-RU" dirty="0"/>
              <a:t> </a:t>
            </a:r>
            <a:r>
              <a:rPr lang="ru-RU" dirty="0" err="1"/>
              <a:t>Флиунта</a:t>
            </a:r>
            <a:r>
              <a:rPr lang="ru-RU" dirty="0"/>
              <a:t>, бежавшего на </a:t>
            </a:r>
            <a:r>
              <a:rPr lang="ru-RU" dirty="0" err="1"/>
              <a:t>Самос</a:t>
            </a:r>
            <a:r>
              <a:rPr lang="ru-RU" dirty="0"/>
              <a:t> и ставшего прадедом Пифагора</a:t>
            </a:r>
            <a:r>
              <a:rPr lang="ru-RU" dirty="0" smtClean="0"/>
              <a:t>.</a:t>
            </a:r>
            <a:r>
              <a:rPr lang="ru-RU" dirty="0"/>
              <a:t> </a:t>
            </a:r>
            <a:r>
              <a:rPr lang="ru-RU" dirty="0" err="1"/>
              <a:t>Партенида</a:t>
            </a:r>
            <a:r>
              <a:rPr lang="ru-RU" dirty="0"/>
              <a:t>, позднее переименованная мужем в </a:t>
            </a:r>
            <a:r>
              <a:rPr lang="ru-RU" dirty="0" err="1"/>
              <a:t>Пифаиду</a:t>
            </a:r>
            <a:r>
              <a:rPr lang="ru-RU" dirty="0"/>
              <a:t>, происходила из знатного рода </a:t>
            </a:r>
            <a:r>
              <a:rPr lang="ru-RU" dirty="0" err="1"/>
              <a:t>Анкея</a:t>
            </a:r>
            <a:r>
              <a:rPr lang="ru-RU" dirty="0"/>
              <a:t>, основателя греческой колонии </a:t>
            </a:r>
            <a:r>
              <a:rPr lang="ru-RU" dirty="0" smtClean="0"/>
              <a:t>на </a:t>
            </a:r>
            <a:r>
              <a:rPr lang="ru-RU" dirty="0" err="1" smtClean="0"/>
              <a:t>Самосе</a:t>
            </a:r>
            <a:r>
              <a:rPr lang="ru-RU" dirty="0"/>
              <a:t>.</a:t>
            </a:r>
          </a:p>
          <a:p>
            <a:r>
              <a:rPr lang="ru-RU" dirty="0"/>
              <a:t>Рождение ребёнка будто бы предсказала Пифия в Дельфах, потому Пифагор и получил своё имя, которое значит «</a:t>
            </a:r>
            <a:r>
              <a:rPr lang="ru-RU" i="1" dirty="0"/>
              <a:t>тот, о ком объявила Пифия</a:t>
            </a:r>
            <a:r>
              <a:rPr lang="ru-RU" dirty="0"/>
              <a:t>». В частности, Пифия сообщила </a:t>
            </a:r>
            <a:r>
              <a:rPr lang="ru-RU" dirty="0" err="1"/>
              <a:t>Мнесарху</a:t>
            </a:r>
            <a:r>
              <a:rPr lang="ru-RU" dirty="0"/>
              <a:t>, что Пифагор принесет столько пользы и добра людям, сколько не приносил и не принесет в будущем никто другой. Поэтому, на радостях, </a:t>
            </a:r>
            <a:r>
              <a:rPr lang="ru-RU" dirty="0" err="1"/>
              <a:t>Мнесарх</a:t>
            </a:r>
            <a:r>
              <a:rPr lang="ru-RU" dirty="0"/>
              <a:t> дал жене новое имя </a:t>
            </a:r>
            <a:r>
              <a:rPr lang="ru-RU" dirty="0" err="1"/>
              <a:t>Пифаида</a:t>
            </a:r>
            <a:r>
              <a:rPr lang="ru-RU" dirty="0"/>
              <a:t> и дал имя ребёнку Пифагор. </a:t>
            </a:r>
            <a:r>
              <a:rPr lang="ru-RU" dirty="0" err="1"/>
              <a:t>Пифаида</a:t>
            </a:r>
            <a:r>
              <a:rPr lang="ru-RU" dirty="0"/>
              <a:t> сопровождала мужа в его поездках, и Пифагор родился в </a:t>
            </a:r>
            <a:r>
              <a:rPr lang="ru-RU" dirty="0" err="1"/>
              <a:t>Сидоне</a:t>
            </a:r>
            <a:r>
              <a:rPr lang="ru-RU" dirty="0"/>
              <a:t> Финикийском (по </a:t>
            </a:r>
            <a:r>
              <a:rPr lang="ru-RU" dirty="0" err="1"/>
              <a:t>Ямвлиху</a:t>
            </a:r>
            <a:r>
              <a:rPr lang="ru-RU" dirty="0"/>
              <a:t>) примерно в 570 до н. э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randomBa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3200" dirty="0"/>
              <a:t>Научные достижения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72164"/>
          </a:xfrm>
        </p:spPr>
        <p:txBody>
          <a:bodyPr>
            <a:normAutofit/>
          </a:bodyPr>
          <a:lstStyle/>
          <a:p>
            <a:r>
              <a:rPr lang="ru-RU" sz="2200" dirty="0"/>
              <a:t>В современном мире Пифагор считается великим математиком и космологом древности, однако ранние свидетельства до </a:t>
            </a:r>
            <a:r>
              <a:rPr lang="ru-RU" sz="2200" dirty="0">
                <a:hlinkClick r:id="rId2" tooltip="III в. до н. э."/>
              </a:rPr>
              <a:t>III в. до н. э.</a:t>
            </a:r>
            <a:r>
              <a:rPr lang="ru-RU" sz="2200" dirty="0"/>
              <a:t> не упоминают о таких его заслугах. Как пишет </a:t>
            </a:r>
            <a:r>
              <a:rPr lang="ru-RU" sz="2200" dirty="0" err="1"/>
              <a:t>Ямвлих</a:t>
            </a:r>
            <a:r>
              <a:rPr lang="ru-RU" sz="2200" dirty="0"/>
              <a:t> про пифагорейцев: «</a:t>
            </a:r>
            <a:r>
              <a:rPr lang="ru-RU" sz="2200" i="1" dirty="0"/>
              <a:t>У них также был замечательный обычай приписывать всё Пифагору и нисколько не присваивать себе славы первооткрывателей, кроме, может быть, нескольких случаев.</a:t>
            </a:r>
            <a:r>
              <a:rPr lang="ru-RU" sz="2200" dirty="0"/>
              <a:t>»</a:t>
            </a:r>
          </a:p>
          <a:p>
            <a:r>
              <a:rPr lang="ru-RU" sz="2200" dirty="0"/>
              <a:t>Античные авторы нашей эры</a:t>
            </a:r>
            <a:r>
              <a:rPr lang="ru-RU" sz="2200" baseline="30000" dirty="0">
                <a:hlinkClick r:id="rId3"/>
              </a:rPr>
              <a:t>[7]</a:t>
            </a:r>
            <a:r>
              <a:rPr lang="ru-RU" sz="2200" dirty="0"/>
              <a:t> отдают Пифагору авторство </a:t>
            </a:r>
            <a:r>
              <a:rPr lang="ru-RU" sz="2200" dirty="0">
                <a:hlinkClick r:id="rId4" tooltip="Теорема Пифагора"/>
              </a:rPr>
              <a:t>известной теоремы</a:t>
            </a:r>
            <a:r>
              <a:rPr lang="ru-RU" sz="2200" dirty="0"/>
              <a:t>: квадрат гипотенузы прямоугольного треугольника равняется сумме квадратов катетов. Такое мнение основывается на сведениях </a:t>
            </a:r>
            <a:r>
              <a:rPr lang="ru-RU" sz="2200" dirty="0" err="1"/>
              <a:t>Аполлодора-исчислителя</a:t>
            </a:r>
            <a:r>
              <a:rPr lang="ru-RU" sz="2200" dirty="0"/>
              <a:t> (личность не идентифицирована) и на стихотворных строках (источник стихов не известен</a:t>
            </a:r>
            <a:r>
              <a:rPr lang="ru-RU" sz="2200" dirty="0" smtClean="0"/>
              <a:t>):«</a:t>
            </a:r>
            <a:r>
              <a:rPr lang="ru-RU" sz="2200" dirty="0"/>
              <a:t>В день, когда Пифагор открыл свой чертёж знаменитый,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>Славную он за него жертву быками воздвиг.»</a:t>
            </a:r>
          </a:p>
        </p:txBody>
      </p:sp>
    </p:spTree>
  </p:cSld>
  <p:clrMapOvr>
    <a:masterClrMapping/>
  </p:clrMapOvr>
  <p:transition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858000"/>
            <a:ext cx="8229600" cy="368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15106"/>
          </a:xfrm>
        </p:spPr>
        <p:txBody>
          <a:bodyPr>
            <a:normAutofit fontScale="92500" lnSpcReduction="10000"/>
          </a:bodyPr>
          <a:lstStyle/>
          <a:p>
            <a:r>
              <a:rPr lang="ru-RU" sz="2600" dirty="0"/>
              <a:t>Современные историки предполагают, что Пифагор не доказывал теорему, но мог передать грекам это </a:t>
            </a:r>
            <a:r>
              <a:rPr lang="ru-RU" sz="2600" dirty="0" smtClean="0"/>
              <a:t>знание, </a:t>
            </a:r>
            <a:r>
              <a:rPr lang="ru-RU" sz="2600" dirty="0"/>
              <a:t>известное в Вавилоне за 1000 лет до Пифагора (согласно вавилонским глиняным табличкам с записями математических уравнений). Хотя сомнение в авторстве Пифагора существует, но весомых аргументов, чтобы это оспорить, нет.</a:t>
            </a:r>
          </a:p>
          <a:p>
            <a:r>
              <a:rPr lang="ru-RU" sz="2600" dirty="0" smtClean="0"/>
              <a:t>Аристотель затрагивает </a:t>
            </a:r>
            <a:r>
              <a:rPr lang="ru-RU" sz="2600" dirty="0"/>
              <a:t>развитие представлений о космологии в работе «Метафизика», однако вклад Пифагора в ней никак не озвучен. По Аристотелю космологическими теориями занимались пифагорейцы в середине V в. до н. э</a:t>
            </a:r>
            <a:r>
              <a:rPr lang="ru-RU" sz="2600" dirty="0" smtClean="0"/>
              <a:t>., </a:t>
            </a:r>
            <a:r>
              <a:rPr lang="ru-RU" sz="2600" dirty="0"/>
              <a:t>но, видимо, не сам Пифагор. Пифагору приписывают открытие, что Земля — шар, но то же открытие наиболее авторитетный автор в этом </a:t>
            </a:r>
            <a:r>
              <a:rPr lang="ru-RU" sz="2600" dirty="0" smtClean="0"/>
              <a:t>вопросе, </a:t>
            </a:r>
            <a:r>
              <a:rPr lang="ru-RU" sz="2600" dirty="0" err="1" smtClean="0"/>
              <a:t>Феофраст</a:t>
            </a:r>
            <a:r>
              <a:rPr lang="ru-RU" sz="2600" dirty="0"/>
              <a:t>, отдаёт </a:t>
            </a:r>
            <a:r>
              <a:rPr lang="ru-RU" sz="2600" dirty="0" err="1"/>
              <a:t>Пармениду</a:t>
            </a:r>
            <a:r>
              <a:rPr lang="ru-RU" sz="2600" dirty="0"/>
              <a:t>. Да и Диоген </a:t>
            </a:r>
            <a:r>
              <a:rPr lang="ru-RU" sz="2600" dirty="0" err="1"/>
              <a:t>Лаэртский</a:t>
            </a:r>
            <a:r>
              <a:rPr lang="ru-RU" sz="2600" dirty="0"/>
              <a:t> сообщает, что суждение о шарообразности Земли </a:t>
            </a:r>
            <a:r>
              <a:rPr lang="ru-RU" sz="2600" dirty="0" smtClean="0"/>
              <a:t>высказывал Анаксимандр </a:t>
            </a:r>
            <a:r>
              <a:rPr lang="ru-RU" sz="2600" dirty="0"/>
              <a:t>Милетский, у которого учился Пифагор в юности.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6858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r>
              <a:rPr lang="ru-RU" sz="2000" dirty="0"/>
              <a:t>В то же время, научные заслуги школы пифагорейцев в математике и космологии бесспорны. Точку зрения Аристотеля, отражённую в его несохранившемся трактате «О пифагорейцах», передал </a:t>
            </a:r>
            <a:r>
              <a:rPr lang="ru-RU" sz="2000" dirty="0" err="1"/>
              <a:t>Ямвлих</a:t>
            </a:r>
            <a:r>
              <a:rPr lang="ru-RU" sz="2000" dirty="0" smtClean="0"/>
              <a:t>.</a:t>
            </a:r>
            <a:r>
              <a:rPr lang="ru-RU" sz="2000" dirty="0"/>
              <a:t> По Аристотелю, истинными пифагорейцами были </a:t>
            </a:r>
            <a:r>
              <a:rPr lang="ru-RU" sz="2000" dirty="0" err="1"/>
              <a:t>акусматики</a:t>
            </a:r>
            <a:r>
              <a:rPr lang="ru-RU" sz="2000" dirty="0"/>
              <a:t>, последователи религиозно-мистического учения о переселении душ. </a:t>
            </a:r>
            <a:r>
              <a:rPr lang="ru-RU" sz="2000" dirty="0" err="1"/>
              <a:t>Акусматики</a:t>
            </a:r>
            <a:r>
              <a:rPr lang="ru-RU" sz="2000" dirty="0"/>
              <a:t> рассматривали математику как учение, исходящее не столько от Пифагора, сколько от пифагорейца </a:t>
            </a:r>
            <a:r>
              <a:rPr lang="ru-RU" sz="2000" dirty="0" err="1"/>
              <a:t>Гиппаса</a:t>
            </a:r>
            <a:r>
              <a:rPr lang="ru-RU" sz="2000" dirty="0"/>
              <a:t>. В свою очередь математики-пифагорейцы, по их собственному мнению, вдохновлялись направляющим учением Пифагора для углублённого изучения своей науки.</a:t>
            </a:r>
          </a:p>
        </p:txBody>
      </p:sp>
    </p:spTree>
  </p:cSld>
  <p:clrMapOvr>
    <a:masterClrMapping/>
  </p:clrMapOvr>
  <p:transition>
    <p:split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858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ndrey\Downloads\Desktop\Презинтации\Kapitolinischer_Pythagora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85728"/>
            <a:ext cx="5143536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</TotalTime>
  <Words>103</Words>
  <Application>Microsoft Office PowerPoint</Application>
  <PresentationFormat>Экран (4:3)</PresentationFormat>
  <Paragraphs>14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Пифагор Самосский</vt:lpstr>
      <vt:lpstr>Биография </vt:lpstr>
      <vt:lpstr>Слайд 3</vt:lpstr>
      <vt:lpstr>Научные достижения 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Пифагор Самосский</dc:title>
  <dc:creator>Andrey</dc:creator>
  <cp:lastModifiedBy>Andrey</cp:lastModifiedBy>
  <cp:revision>2</cp:revision>
  <dcterms:created xsi:type="dcterms:W3CDTF">2014-03-21T08:26:45Z</dcterms:created>
  <dcterms:modified xsi:type="dcterms:W3CDTF">2014-03-21T08:40:40Z</dcterms:modified>
</cp:coreProperties>
</file>