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0066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2DC60-917A-4AC6-A036-3DABC5A2592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B7DB2-6338-4AC2-B299-958B707CE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B7DB2-6338-4AC2-B299-958B707CE15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628384" cy="139801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Государственное бюджетное дошкольное образовательное учреждение детский сад №100 комбинированного вида Московского района Санкт-Петербурга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429000"/>
            <a:ext cx="8417024" cy="2688704"/>
          </a:xfrm>
        </p:spPr>
        <p:txBody>
          <a:bodyPr anchor="b">
            <a:normAutofit/>
          </a:bodyPr>
          <a:lstStyle/>
          <a:p>
            <a:r>
              <a:rPr lang="ru-RU" sz="4000" dirty="0" err="1" smtClean="0">
                <a:solidFill>
                  <a:srgbClr val="0070C0"/>
                </a:solidFill>
              </a:rPr>
              <a:t>Портфолио</a:t>
            </a:r>
            <a:r>
              <a:rPr lang="ru-RU" sz="4000" dirty="0" smtClean="0">
                <a:solidFill>
                  <a:srgbClr val="0070C0"/>
                </a:solidFill>
              </a:rPr>
              <a:t> первой младшей группы </a:t>
            </a:r>
            <a:r>
              <a:rPr lang="ru-RU" sz="5400" dirty="0" smtClean="0">
                <a:solidFill>
                  <a:srgbClr val="7030A0"/>
                </a:solidFill>
              </a:rPr>
              <a:t>«Солнышко»                 </a:t>
            </a:r>
            <a:r>
              <a:rPr lang="ru-RU" sz="4000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                                 			</a:t>
            </a:r>
            <a:r>
              <a:rPr lang="ru-RU" sz="2000" dirty="0" smtClean="0">
                <a:solidFill>
                  <a:srgbClr val="0070C0"/>
                </a:solidFill>
              </a:rPr>
              <a:t>Работу представили: </a:t>
            </a:r>
            <a:r>
              <a:rPr lang="ru-RU" sz="2000" dirty="0" err="1" smtClean="0">
                <a:solidFill>
                  <a:srgbClr val="0070C0"/>
                </a:solidFill>
              </a:rPr>
              <a:t>Берсенева</a:t>
            </a:r>
            <a:r>
              <a:rPr lang="ru-RU" sz="2000" dirty="0" smtClean="0">
                <a:solidFill>
                  <a:srgbClr val="0070C0"/>
                </a:solidFill>
              </a:rPr>
              <a:t> А.В.</a:t>
            </a:r>
            <a:r>
              <a:rPr lang="ru-RU" sz="2000" dirty="0" smtClean="0"/>
              <a:t>                             	                                                                       </a:t>
            </a:r>
            <a:r>
              <a:rPr lang="ru-RU" sz="2000" dirty="0" smtClean="0">
                <a:solidFill>
                  <a:srgbClr val="0070C0"/>
                </a:solidFill>
              </a:rPr>
              <a:t>Лебедева И.Н.  </a:t>
            </a:r>
            <a:r>
              <a:rPr lang="ru-RU" sz="2000" dirty="0" smtClean="0"/>
              <a:t>                  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Наши  СОЛНЫШКИ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El52YoYuY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4193" y="1268759"/>
            <a:ext cx="8084271" cy="5367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36" y="0"/>
            <a:ext cx="8805664" cy="1719064"/>
          </a:xfrm>
        </p:spPr>
        <p:txBody>
          <a:bodyPr anchor="t"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Учимся играть в сюжетно-ролевую игру: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18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412776"/>
            <a:ext cx="6682689" cy="5238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Вот работа закипела и ребятки взялись за дело….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1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724" y="1556792"/>
            <a:ext cx="3758900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01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348880"/>
            <a:ext cx="3796789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Непосредственно-образовательная деятельность по познанию на тему русской народной сказки «КОЛОБОК»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01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396044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0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492896"/>
            <a:ext cx="3888432" cy="291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 вот как мы занимаемся…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018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394774"/>
            <a:ext cx="2760024" cy="2070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01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779072" y="1925784"/>
            <a:ext cx="3528000" cy="264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01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005064"/>
            <a:ext cx="2928000" cy="21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 нам пришел дед мороз и елочку нам принес…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01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GG9uLOrfGd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556792"/>
            <a:ext cx="3492032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_B_sViUjlj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799"/>
            <a:ext cx="3935999" cy="29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6600CC"/>
                </a:solidFill>
              </a:rPr>
              <a:t>Зайка серенький сидит и ушами шевелит ,вот как вот как и ушами шевелит…</a:t>
            </a:r>
            <a:endParaRPr lang="ru-RU" sz="2800" dirty="0">
              <a:solidFill>
                <a:srgbClr val="6600CC"/>
              </a:solidFill>
            </a:endParaRPr>
          </a:p>
        </p:txBody>
      </p:sp>
      <p:pic>
        <p:nvPicPr>
          <p:cNvPr id="7" name="Рисунок 6" descr="q0WmYoERb6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212976"/>
            <a:ext cx="3888000" cy="29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 вот как мы </a:t>
            </a:r>
            <a:r>
              <a:rPr lang="ru-RU" dirty="0" err="1" smtClean="0">
                <a:solidFill>
                  <a:srgbClr val="7030A0"/>
                </a:solidFill>
              </a:rPr>
              <a:t>играем,бегаем,гуляем</a:t>
            </a:r>
            <a:r>
              <a:rPr lang="ru-RU" dirty="0" smtClean="0">
                <a:solidFill>
                  <a:srgbClr val="7030A0"/>
                </a:solidFill>
              </a:rPr>
              <a:t>…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hDm7Zm_q1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4032448" cy="2690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yD1h71XEsB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140968"/>
            <a:ext cx="4029216" cy="2688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88</Words>
  <Application>Microsoft Office PowerPoint</Application>
  <PresentationFormat>Экран (4:3)</PresentationFormat>
  <Paragraphs>11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Государственное бюджетное дошкольное образовательное учреждение детский сад №100 комбинированного вида Московского района Санкт-Петербурга</vt:lpstr>
      <vt:lpstr>Наши  СОЛНЫШКИ</vt:lpstr>
      <vt:lpstr>Учимся играть в сюжетно-ролевую игру:</vt:lpstr>
      <vt:lpstr>Вот работа закипела и ребятки взялись за дело….</vt:lpstr>
      <vt:lpstr>Непосредственно-образовательная деятельность по познанию на тему русской народной сказки «КОЛОБОК»</vt:lpstr>
      <vt:lpstr>А вот как мы занимаемся…</vt:lpstr>
      <vt:lpstr>К нам пришел дед мороз и елочку нам принес…</vt:lpstr>
      <vt:lpstr>Зайка серенький сидит и ушами шевелит ,вот как вот как и ушами шевелит…</vt:lpstr>
      <vt:lpstr>А вот как мы играем,бегаем,гуляем…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№100 комбинированного вида Московского района Санкт-Петербурга</dc:title>
  <dc:creator>игорь</dc:creator>
  <cp:lastModifiedBy>игорь</cp:lastModifiedBy>
  <cp:revision>14</cp:revision>
  <dcterms:created xsi:type="dcterms:W3CDTF">2015-01-17T19:53:58Z</dcterms:created>
  <dcterms:modified xsi:type="dcterms:W3CDTF">2015-01-17T22:13:36Z</dcterms:modified>
</cp:coreProperties>
</file>