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64" r:id="rId1"/>
  </p:sldMasterIdLst>
  <p:sldIdLst>
    <p:sldId id="270" r:id="rId2"/>
    <p:sldId id="260" r:id="rId3"/>
    <p:sldId id="259" r:id="rId4"/>
    <p:sldId id="263" r:id="rId5"/>
    <p:sldId id="267" r:id="rId6"/>
    <p:sldId id="272" r:id="rId7"/>
    <p:sldId id="264" r:id="rId8"/>
    <p:sldId id="268" r:id="rId9"/>
    <p:sldId id="265" r:id="rId10"/>
    <p:sldId id="269" r:id="rId11"/>
    <p:sldId id="271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4AB6144-DCEE-468A-9460-CEF789E117A5}" type="datetimeFigureOut">
              <a:rPr lang="ru-RU" smtClean="0"/>
              <a:pPr/>
              <a:t>30.11.2014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51F1873-8D7F-49BF-97AC-A2BD6114BFD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65" r:id="rId1"/>
    <p:sldLayoutId id="2147483866" r:id="rId2"/>
    <p:sldLayoutId id="2147483867" r:id="rId3"/>
    <p:sldLayoutId id="2147483868" r:id="rId4"/>
    <p:sldLayoutId id="2147483869" r:id="rId5"/>
    <p:sldLayoutId id="2147483870" r:id="rId6"/>
    <p:sldLayoutId id="2147483871" r:id="rId7"/>
    <p:sldLayoutId id="2147483872" r:id="rId8"/>
    <p:sldLayoutId id="2147483873" r:id="rId9"/>
    <p:sldLayoutId id="2147483874" r:id="rId10"/>
    <p:sldLayoutId id="214748387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1.%20&#1042;_&#1075;&#1086;&#1089;&#1090;&#1103;&#1093;_&#1091;_&#1089;&#1082;&#1072;&#1079;&#1082;&#1080;.mp3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1\Desktop\1.%20&#1042;_&#1075;&#1086;&#1089;&#1090;&#1103;&#1093;_&#1091;_&#1089;&#1082;&#1072;&#1079;&#1082;&#1080;.mp3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. В_гостях_у_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244408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7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1. В_гостях_у_сказк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16416" y="6021288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1753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28" y="0"/>
            <a:ext cx="9133744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97358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 rot="10800000" flipV="1">
            <a:off x="2699792" y="5517232"/>
            <a:ext cx="5357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915816" y="4581128"/>
            <a:ext cx="535724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2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491880" y="4077072"/>
            <a:ext cx="6078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3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3501008"/>
            <a:ext cx="6078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4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4499992" y="3429000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5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932040" y="3068960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6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364088" y="2852936"/>
            <a:ext cx="607860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7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796136" y="2708920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8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300192" y="2492896"/>
            <a:ext cx="607859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9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04248" y="2492896"/>
            <a:ext cx="1031051" cy="110799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10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effectLst>
                <a:reflection blurRad="12700" stA="28000" endPos="45000" dist="10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8" grpId="0" build="allAtOnce"/>
      <p:bldP spid="10" grpId="0" build="allAtOnce"/>
      <p:bldP spid="12" grpId="0" build="allAtOnce"/>
      <p:bldP spid="14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4427984" cy="45091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A8IUJIX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1520" y="2060848"/>
            <a:ext cx="3888432" cy="3372966"/>
          </a:xfrm>
          <a:prstGeom prst="rect">
            <a:avLst/>
          </a:prstGeom>
        </p:spPr>
      </p:pic>
      <p:pic>
        <p:nvPicPr>
          <p:cNvPr id="3" name="Рисунок 2" descr="iA8IUJIX6 - копия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07696" y="3501008"/>
            <a:ext cx="2736304" cy="172248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images (2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0"/>
            <a:ext cx="4427984" cy="4509120"/>
          </a:xfrm>
          <a:prstGeom prst="rect">
            <a:avLst/>
          </a:prstGeom>
        </p:spPr>
      </p:pic>
      <p:pic>
        <p:nvPicPr>
          <p:cNvPr id="4" name="Рисунок 3" descr="z1636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51720" y="3429000"/>
            <a:ext cx="4320480" cy="3429000"/>
          </a:xfrm>
          <a:prstGeom prst="rect">
            <a:avLst/>
          </a:prstGeom>
        </p:spPr>
      </p:pic>
      <p:pic>
        <p:nvPicPr>
          <p:cNvPr id="1026" name="Picture 2" descr="C:\Users\1\Desktop\картинки на математику\iA8IUJIX6 - копия (2)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372200" y="3429000"/>
            <a:ext cx="529309" cy="3429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загруженное (1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39752" y="188640"/>
            <a:ext cx="4680520" cy="6144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Рисунок 9" descr="DSC063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404664"/>
            <a:ext cx="4587974" cy="61172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DSC063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33058" cy="4941168"/>
          </a:xfrm>
          <a:prstGeom prst="rect">
            <a:avLst/>
          </a:prstGeom>
        </p:spPr>
      </p:pic>
      <p:pic>
        <p:nvPicPr>
          <p:cNvPr id="8" name="Рисунок 7" descr="DSC0636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444208" y="3501008"/>
            <a:ext cx="2699792" cy="335699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367</TotalTime>
  <Words>10</Words>
  <Application>Microsoft Office PowerPoint</Application>
  <PresentationFormat>Экран (4:3)</PresentationFormat>
  <Paragraphs>10</Paragraphs>
  <Slides>11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35</cp:revision>
  <dcterms:created xsi:type="dcterms:W3CDTF">2014-11-04T15:56:06Z</dcterms:created>
  <dcterms:modified xsi:type="dcterms:W3CDTF">2014-11-30T15:16:12Z</dcterms:modified>
</cp:coreProperties>
</file>