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66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30.01.2015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30.01.2015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30.01.2015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Rectangle 1"/>
          <p:cNvSpPr>
            <a:spLocks noChangeArrowheads="1"/>
          </p:cNvSpPr>
          <p:nvPr/>
        </p:nvSpPr>
        <p:spPr bwMode="auto">
          <a:xfrm>
            <a:off x="395536" y="580126"/>
            <a:ext cx="7848872" cy="25853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5400" b="0" i="0" u="none" strike="noStrike" cap="none" normalizeH="0" baseline="0" dirty="0" smtClean="0">
                <a:ln>
                  <a:noFill/>
                </a:ln>
                <a:solidFill>
                  <a:srgbClr val="555555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	</a:t>
            </a:r>
            <a:r>
              <a:rPr kumimoji="0" lang="ru-RU" sz="5400" b="1" i="0" u="none" strike="noStrike" cap="none" normalizeH="0" baseline="0" dirty="0" smtClean="0">
                <a:ln>
                  <a:noFill/>
                </a:ln>
                <a:solidFill>
                  <a:srgbClr val="555555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Презентация проекта по речевому развитию:</a:t>
            </a:r>
            <a:endParaRPr kumimoji="0" lang="ru-RU" sz="5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5400" b="1" i="0" u="none" strike="noStrike" cap="none" normalizeH="0" baseline="0" dirty="0" smtClean="0">
                <a:ln>
                  <a:noFill/>
                </a:ln>
                <a:solidFill>
                  <a:srgbClr val="555555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«Учимся играя».</a:t>
            </a:r>
            <a:endParaRPr kumimoji="0" lang="ru-RU" sz="5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http://detsad-kitty.ru/templates/Default/images/sova.gif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24128" y="3763997"/>
            <a:ext cx="3419872" cy="30940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Rectangle 1"/>
          <p:cNvSpPr>
            <a:spLocks noChangeArrowheads="1"/>
          </p:cNvSpPr>
          <p:nvPr/>
        </p:nvSpPr>
        <p:spPr bwMode="auto">
          <a:xfrm>
            <a:off x="323528" y="349743"/>
            <a:ext cx="8424936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 этап - закрепляющий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	Третий этап работы состоял непосредственно из проведения дидактических игр, которые помогли закрепить полученные знания и навыки детей.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                                                                                                    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 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ChangeArrowheads="1"/>
          </p:cNvSpPr>
          <p:nvPr/>
        </p:nvSpPr>
        <p:spPr bwMode="auto">
          <a:xfrm>
            <a:off x="323528" y="1246459"/>
            <a:ext cx="8136904" cy="22159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68676D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Сроки реализации проекта: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68676D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rgbClr val="68676D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Январь 2014 – май 2015 г.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Rectangle 1"/>
          <p:cNvSpPr>
            <a:spLocks noChangeArrowheads="1"/>
          </p:cNvSpPr>
          <p:nvPr/>
        </p:nvSpPr>
        <p:spPr bwMode="auto">
          <a:xfrm>
            <a:off x="1259632" y="1284674"/>
            <a:ext cx="7056784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 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 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 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Спасибо за внимание!        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 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 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 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 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 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 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 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 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 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 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 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 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Picture 2" descr="Возрастные особенности детей шестого года жизни - Электронные учебники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6016" y="3284984"/>
            <a:ext cx="4139952" cy="357301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1"/>
          <p:cNvSpPr>
            <a:spLocks noChangeArrowheads="1"/>
          </p:cNvSpPr>
          <p:nvPr/>
        </p:nvSpPr>
        <p:spPr bwMode="auto">
          <a:xfrm>
            <a:off x="827584" y="389639"/>
            <a:ext cx="792088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68676D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	Актуальность проекта: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68676D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626" name="Rectangle 2"/>
          <p:cNvSpPr>
            <a:spLocks noChangeArrowheads="1"/>
          </p:cNvSpPr>
          <p:nvPr/>
        </p:nvSpPr>
        <p:spPr bwMode="auto">
          <a:xfrm>
            <a:off x="683568" y="1556792"/>
            <a:ext cx="7776864" cy="31085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800" dirty="0" smtClean="0">
                <a:solidFill>
                  <a:srgbClr val="68676D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	В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68676D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современном мире, всё чаще живое общение детям заменяет компьютер и телевидение, и эта тенденция постоянно растет. Вследствие чего, неуклонно увеличивается количество детей с несформированной связной речью. Вот почему развитие речи становится все более актуальной проблемой в нашем обществе.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1"/>
          <p:cNvSpPr>
            <a:spLocks noChangeArrowheads="1"/>
          </p:cNvSpPr>
          <p:nvPr/>
        </p:nvSpPr>
        <p:spPr bwMode="auto">
          <a:xfrm>
            <a:off x="827584" y="166864"/>
            <a:ext cx="8053750" cy="32316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68676D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Цель проекта</a:t>
            </a: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rgbClr val="68676D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:          </a:t>
            </a:r>
          </a:p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rgbClr val="68676D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rgbClr val="68676D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4000" dirty="0" smtClean="0">
                <a:solidFill>
                  <a:srgbClr val="68676D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</a:t>
            </a: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rgbClr val="68676D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азвитие связной речи у дошкольников</a:t>
            </a:r>
            <a:r>
              <a:rPr kumimoji="0" lang="ru-RU" sz="4000" b="0" i="0" u="none" strike="noStrike" cap="none" normalizeH="0" dirty="0" smtClean="0">
                <a:ln>
                  <a:noFill/>
                </a:ln>
                <a:solidFill>
                  <a:srgbClr val="68676D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rgbClr val="68676D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средствами дидактической игры.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ChangeArrowheads="1"/>
          </p:cNvSpPr>
          <p:nvPr/>
        </p:nvSpPr>
        <p:spPr bwMode="auto">
          <a:xfrm>
            <a:off x="0" y="305160"/>
            <a:ext cx="9144000" cy="4154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Задачи проекта:  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побуждать детей к общению друг с другом и комментированию своих действий;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</a:t>
            </a:r>
            <a:r>
              <a:rPr kumimoji="0" lang="ru-RU" sz="3200" b="0" i="0" u="none" strike="noStrike" cap="none" normalizeH="0" dirty="0" smtClean="0">
                <a:ln>
                  <a:noFill/>
                </a:ln>
                <a:solidFill>
                  <a:srgbClr val="444444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способствовать закреплению</a:t>
            </a:r>
            <a:r>
              <a:rPr kumimoji="0" lang="ru-RU" sz="3200" b="0" i="0" u="none" strike="noStrike" cap="none" normalizeH="0" dirty="0" smtClean="0">
                <a:ln>
                  <a:noFill/>
                </a:ln>
                <a:solidFill>
                  <a:srgbClr val="444444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навыков пользования инициативной речью;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совершенствовать разговорную речь;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обогащать словарь;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формировать грамматический строй  речи и т.д.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1"/>
          <p:cNvSpPr>
            <a:spLocks noChangeArrowheads="1"/>
          </p:cNvSpPr>
          <p:nvPr/>
        </p:nvSpPr>
        <p:spPr bwMode="auto">
          <a:xfrm>
            <a:off x="467544" y="603937"/>
            <a:ext cx="7920880" cy="45858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4000" b="1" i="0" u="sng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Принцип построения проекта:</a:t>
            </a:r>
            <a:endParaRPr kumimoji="0" lang="ru-RU" sz="4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Доступность.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Стимулирование познавательных процессов.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Последовательность</a:t>
            </a:r>
            <a:r>
              <a:rPr kumimoji="0" lang="ru-RU" sz="3600" b="1" i="0" u="none" strike="noStrike" cap="none" normalizeH="0" dirty="0" smtClean="0">
                <a:ln>
                  <a:noFill/>
                </a:ln>
                <a:solidFill>
                  <a:srgbClr val="444444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и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системность.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Познание через игровую деятельность.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Взаимодействие с семьёй.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1"/>
          <p:cNvSpPr>
            <a:spLocks noChangeArrowheads="1"/>
          </p:cNvSpPr>
          <p:nvPr/>
        </p:nvSpPr>
        <p:spPr bwMode="auto">
          <a:xfrm>
            <a:off x="395536" y="232318"/>
            <a:ext cx="8064896" cy="5386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sng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Ожидаемый результат: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rgbClr val="444444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	Дети должны самостоятельно объяснять правила игры; оценивать ответы; высказывание сверстников; употреблять в речи сложные предложения; при пересказе пользоваться прямой и косвенной речью; самостоятельно составлять рассказы по образцу по схеме, по сюжетной картине, по набору картинок; сочинять концовки к сказкам, пересказывать  событиях из личного опыта, по сюжетной картине, по набору картинок; пересказывать небольшие литературные произведения, отгадывать загадки.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67744" y="692696"/>
            <a:ext cx="496855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Этапы проведения: 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1745" name="Rectangle 1"/>
          <p:cNvSpPr>
            <a:spLocks noChangeArrowheads="1"/>
          </p:cNvSpPr>
          <p:nvPr/>
        </p:nvSpPr>
        <p:spPr bwMode="auto">
          <a:xfrm>
            <a:off x="323528" y="1413302"/>
            <a:ext cx="576064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 этап - подготовительный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1746" name="Rectangle 2"/>
          <p:cNvSpPr>
            <a:spLocks noChangeArrowheads="1"/>
          </p:cNvSpPr>
          <p:nvPr/>
        </p:nvSpPr>
        <p:spPr bwMode="auto">
          <a:xfrm>
            <a:off x="251520" y="2060848"/>
            <a:ext cx="684076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2 этап - развивающий</a:t>
            </a: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1747" name="Rectangle 3"/>
          <p:cNvSpPr>
            <a:spLocks noChangeArrowheads="1"/>
          </p:cNvSpPr>
          <p:nvPr/>
        </p:nvSpPr>
        <p:spPr bwMode="auto">
          <a:xfrm>
            <a:off x="395536" y="2642429"/>
            <a:ext cx="8352928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 этап - закрепляющий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1"/>
          <p:cNvSpPr>
            <a:spLocks noChangeArrowheads="1"/>
          </p:cNvSpPr>
          <p:nvPr/>
        </p:nvSpPr>
        <p:spPr bwMode="auto">
          <a:xfrm>
            <a:off x="179512" y="1047797"/>
            <a:ext cx="8568952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 этап - подготовительный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	Цель работы данного этапа заключалась в формировании и развитии фонематического  восприятия, а также в развитии лексико-грамматических категорий и связной речи.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1"/>
          <p:cNvSpPr>
            <a:spLocks noChangeArrowheads="1"/>
          </p:cNvSpPr>
          <p:nvPr/>
        </p:nvSpPr>
        <p:spPr bwMode="auto">
          <a:xfrm>
            <a:off x="395536" y="210239"/>
            <a:ext cx="7920880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 этап - развивающий.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	Цель 2-го этапа: повысить речевую активность и произвольность внимания, т.е. развивать навыки звукового анализа, сократить количество лексико-грамматических ошибок.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27</TotalTime>
  <Words>70</Words>
  <Application>Microsoft Office PowerPoint</Application>
  <PresentationFormat>Экран (4:3)</PresentationFormat>
  <Paragraphs>39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Открытая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катюха</dc:creator>
  <cp:lastModifiedBy>катюха</cp:lastModifiedBy>
  <cp:revision>5</cp:revision>
  <dcterms:created xsi:type="dcterms:W3CDTF">2015-01-29T19:52:55Z</dcterms:created>
  <dcterms:modified xsi:type="dcterms:W3CDTF">2015-01-29T20:31:15Z</dcterms:modified>
</cp:coreProperties>
</file>