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9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70" r:id="rId11"/>
    <p:sldId id="264" r:id="rId12"/>
    <p:sldId id="265" r:id="rId13"/>
    <p:sldId id="266" r:id="rId14"/>
    <p:sldId id="267" r:id="rId15"/>
    <p:sldId id="268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Средний стиль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1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2D927C-CC55-4319-9D18-BA50284031CF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08E981-4675-499A-8696-FA3BC26D31D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B4791A-F697-47F0-88D6-657749228C45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E640F8-C19F-40CA-A304-137D6963DF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06C34A-13BD-4426-A5FC-5D5C31A98360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F9E743-9070-4AB0-A20F-A3844A6B5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461DA5-1B37-41EE-8A78-0258E2DD699D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89B532-47A2-4F8B-A2FC-1CDBA7E1C1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7C1885-DF9B-4EEF-B11B-12376FB7BF62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0962A2-8791-4136-B843-0F1188529D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D2DD48-BE2A-4488-81DF-40F53279A674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65AF39-772E-41ED-BA5D-3F85E49E6CC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0429F4-0307-4F9F-A8BB-8A3240A58AC2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9BFF14-FEA8-4B3E-AEDF-194CF0CE2E7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C89586-FCDD-48D5-A43E-8F054BEE9082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F1C773-D413-4AC9-8EAB-9596D4CC225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A5EE5E-2578-426C-BDDC-7574B4CB51D7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A059BE-DFAF-488C-A960-F55C3BEFB5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73B5E-644A-4E70-BE88-5138D0C50E18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88A8BA-A6EF-4E9C-B514-3D1967AF7A3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F7EFE7-29D0-4917-B33B-B298C3C3AB10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3A08C-E050-4C74-B059-B565F15666C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6FA6B5E5-2A41-4859-8DE6-3EAACCA029BE}" type="datetimeFigureOut">
              <a:rPr lang="ru-RU"/>
              <a:pPr>
                <a:defRPr/>
              </a:pPr>
              <a:t>24.01.2015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C33FCE8-D703-471E-AF4C-6100D44A6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Documents%20and%20Settings\Admin\&#1056;&#1072;&#1073;&#1086;&#1095;&#1080;&#1081;%20&#1089;&#1090;&#1086;&#1083;\betkhoven_-_lunnaya_sonata_(zaycev.net).mp3" TargetMode="External"/><Relationship Id="rId4" Type="http://schemas.openxmlformats.org/officeDocument/2006/relationships/image" Target="../media/image5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Documents%20and%20Settings\Admin\&#1056;&#1072;&#1073;&#1086;&#1095;&#1080;&#1081;%20&#1089;&#1090;&#1086;&#1083;\betkhoven_-_lunnaya_sonata_(zaycev.net).mp3" TargetMode="Externa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smtClean="0"/>
          </a:p>
        </p:txBody>
      </p:sp>
      <p:sp>
        <p:nvSpPr>
          <p:cNvPr id="13314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9" name="Picture 4" descr="300x3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6538" y="404813"/>
            <a:ext cx="6059487" cy="6119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3" name="betkhoven_-_lunnaya_sonata_(zaycev.net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8027988" y="580548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765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000" fill="hold"/>
                                        <p:tgtEl>
                                          <p:spTgt spid="276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765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765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Заголовок 1"/>
          <p:cNvSpPr>
            <a:spLocks noGrp="1"/>
          </p:cNvSpPr>
          <p:nvPr>
            <p:ph type="title"/>
          </p:nvPr>
        </p:nvSpPr>
        <p:spPr>
          <a:xfrm>
            <a:off x="250825" y="2565400"/>
            <a:ext cx="8589963" cy="1143000"/>
          </a:xfrm>
        </p:spPr>
        <p:txBody>
          <a:bodyPr/>
          <a:lstStyle/>
          <a:p>
            <a:pPr algn="l" eaLnBrk="1" hangingPunct="1"/>
            <a:r>
              <a:rPr lang="ru-RU" sz="4000" b="1" smtClean="0"/>
              <a:t>«Ночное звездное небо отсасывало с земли последнюю земную теплоту. Начиналась предрассветная тяга воздуха в высоту. В окнах была видна росистая, изменившаяся трава, будто рощи лунных долин. Вдалеке неустанно слышался какой – то таинственный звук…»</a:t>
            </a:r>
            <a:br>
              <a:rPr lang="ru-RU" sz="4000" b="1" smtClean="0"/>
            </a:br>
            <a:r>
              <a:rPr lang="ru-RU" sz="4000" b="1" smtClean="0"/>
              <a:t>                                        А. Платонов.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Заголовок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ru-RU" smtClean="0"/>
              <a:t>Роль прилагательных в речи.</a:t>
            </a:r>
          </a:p>
        </p:txBody>
      </p:sp>
      <p:sp>
        <p:nvSpPr>
          <p:cNvPr id="24578" name="Объект 2"/>
          <p:cNvSpPr>
            <a:spLocks noGrp="1"/>
          </p:cNvSpPr>
          <p:nvPr>
            <p:ph idx="1"/>
          </p:nvPr>
        </p:nvSpPr>
        <p:spPr>
          <a:xfrm>
            <a:off x="457200" y="1268413"/>
            <a:ext cx="8229600" cy="4857750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Я слово ищу необычное, звучное,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Особое, сильное, лучшее,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Короткое, длинное, красное, синее,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Броское, яркое, очень красивое,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Оно уменьшительное или              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                                     ласкательное,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r>
              <a:rPr lang="ru-RU" b="1" smtClean="0">
                <a:latin typeface="Arial" charset="0"/>
              </a:rPr>
              <a:t>А называют его …………</a:t>
            </a:r>
          </a:p>
          <a:p>
            <a:pPr marL="0" indent="0" eaLnBrk="1" hangingPunct="1">
              <a:lnSpc>
                <a:spcPct val="90000"/>
              </a:lnSpc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Рефлексия </a:t>
            </a:r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 rtlCol="0">
            <a:normAutofit/>
          </a:bodyPr>
          <a:lstStyle/>
          <a:p>
            <a:pPr marL="0" indent="0"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r>
              <a:rPr lang="ru-RU" b="1" dirty="0" smtClean="0"/>
              <a:t>Закончите  фразу «Урок для меня был: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/>
              <a:t>интересным, когда …..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н</a:t>
            </a:r>
            <a:r>
              <a:rPr lang="ru-RU" b="1" dirty="0" smtClean="0"/>
              <a:t>еожиданным, когда…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с</a:t>
            </a:r>
            <a:r>
              <a:rPr lang="ru-RU" b="1" dirty="0" smtClean="0"/>
              <a:t>ложным, когда….</a:t>
            </a:r>
          </a:p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/>
              <a:t>с</a:t>
            </a:r>
            <a:r>
              <a:rPr lang="ru-RU" b="1" dirty="0" smtClean="0"/>
              <a:t>кучным, когда….»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35PHOTO - doberman - Классическая зимняя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Домашнее задание.</a:t>
            </a:r>
          </a:p>
        </p:txBody>
      </p:sp>
      <p:sp>
        <p:nvSpPr>
          <p:cNvPr id="26627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ru-RU" b="1" smtClean="0"/>
              <a:t>Подготовить  сочинение – впечатление «Зимний пейзаж».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187624" y="1052736"/>
            <a:ext cx="6264696" cy="3416320"/>
          </a:xfrm>
          <a:prstGeom prst="rect">
            <a:avLst/>
          </a:prstGeom>
          <a:noFill/>
        </p:spPr>
        <p:txBody>
          <a:bodyPr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Спасибо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всем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7200" b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+mn-lt"/>
              </a:rPr>
              <a:t>за работу!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Прямоугольник 3"/>
          <p:cNvSpPr>
            <a:spLocks noChangeArrowheads="1"/>
          </p:cNvSpPr>
          <p:nvPr/>
        </p:nvSpPr>
        <p:spPr bwMode="auto">
          <a:xfrm>
            <a:off x="539750" y="404813"/>
            <a:ext cx="7993063" cy="5216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 b="1"/>
              <a:t>«В  полях  белела полынь на межах.  Дорога вошла в  лес. Луна мелькала по  верхушкам, и  сучья сливались с ее  блеском. Горько пахло  корой, оврагами с листвою... Паром дышит и лошадь, пробираясь среди кустарников.  Вдруг лошадь  насторожила уши. Два  волка стояли в дыму разлужья.  Они взметнулись и галопом пошли в гору, по изморози, траве</a:t>
            </a:r>
          </a:p>
          <a:p>
            <a:r>
              <a:rPr lang="ru-RU" sz="2800" b="1"/>
              <a:t>Луна стояла над лугами направо...Печаль и красота!»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Прямоугольник 1"/>
          <p:cNvSpPr>
            <a:spLocks noChangeArrowheads="1"/>
          </p:cNvSpPr>
          <p:nvPr/>
        </p:nvSpPr>
        <p:spPr bwMode="auto">
          <a:xfrm>
            <a:off x="395288" y="188913"/>
            <a:ext cx="6264275" cy="588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«В сырых лунных полях тускло белела полынь на межах.  Дорога вошла в мелкий лес, мертвый, холодный от луны и росы. Луна, яркая и точно мокрая, мелькала по голым верхушкам, и голые сучья сливались с ее влажным блеском. Горько пахло осиновой корой, оврагами с прелой листвою... Вот спуск в разлужья, как будто бездонные, залитые тонким белым паром. Белым паром дышит и лошадь, пробираясь среди кустарников, стеклянных от росы. ... Вдруг лошадь  насторожила уши. Два плечистых, тонконогих волка стояли в светлом дыму разлужья. Они взметнулись и неуклюжим галопом пошли в гору, по белой изморози, радужной траве.</a:t>
            </a:r>
          </a:p>
          <a:p>
            <a:r>
              <a:rPr lang="ru-RU" sz="2000" b="1"/>
              <a:t> Луна стояла над пустынными серебристыми лугами направо... Осенняя печаль и красота!»</a:t>
            </a:r>
          </a:p>
          <a:p>
            <a:r>
              <a:rPr lang="ru-RU" sz="2000" b="1"/>
              <a:t>                            «Последнее свидание»</a:t>
            </a:r>
            <a:endParaRPr lang="ru-RU" sz="2000"/>
          </a:p>
          <a:p>
            <a:r>
              <a:rPr lang="ru-RU" sz="2000"/>
              <a:t> </a:t>
            </a:r>
          </a:p>
        </p:txBody>
      </p:sp>
      <p:pic>
        <p:nvPicPr>
          <p:cNvPr id="15362" name="Picture 2" descr="Матограф Иван Бунин - Cергей Цветков- я.ру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549275"/>
            <a:ext cx="205263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3" name="Объект 4"/>
          <p:cNvSpPr>
            <a:spLocks noGrp="1"/>
          </p:cNvSpPr>
          <p:nvPr>
            <p:ph sz="half" idx="2"/>
          </p:nvPr>
        </p:nvSpPr>
        <p:spPr>
          <a:xfrm>
            <a:off x="6156325" y="3284538"/>
            <a:ext cx="2530475" cy="360362"/>
          </a:xfrm>
        </p:spPr>
        <p:txBody>
          <a:bodyPr/>
          <a:lstStyle/>
          <a:p>
            <a:pPr eaLnBrk="1" hangingPunct="1">
              <a:buFont typeface="Arial" charset="0"/>
              <a:buNone/>
            </a:pPr>
            <a:r>
              <a:rPr lang="ru-RU" smtClean="0"/>
              <a:t>     И.А. Бунин</a:t>
            </a:r>
          </a:p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  <a:p>
            <a:pPr eaLnBrk="1" hangingPunct="1"/>
            <a:endParaRPr lang="ru-RU" sz="2400" smtClean="0"/>
          </a:p>
          <a:p>
            <a:pPr eaLnBrk="1" hangingPunct="1"/>
            <a:endParaRPr lang="ru-RU" smtClean="0"/>
          </a:p>
          <a:p>
            <a:pPr eaLnBrk="1" hangingPunct="1">
              <a:buFont typeface="Arial" charset="0"/>
              <a:buNone/>
            </a:pP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5" name="Picture 6" descr="Продам земельный участок в Подгорцы - 1$, 240 сот, ID 6210 н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6" name="Заголовок 4"/>
          <p:cNvSpPr>
            <a:spLocks noGrp="1"/>
          </p:cNvSpPr>
          <p:nvPr>
            <p:ph type="ctrTitle"/>
          </p:nvPr>
        </p:nvSpPr>
        <p:spPr>
          <a:xfrm>
            <a:off x="679450" y="333375"/>
            <a:ext cx="7772400" cy="1470025"/>
          </a:xfrm>
        </p:spPr>
        <p:txBody>
          <a:bodyPr/>
          <a:lstStyle/>
          <a:p>
            <a:pPr eaLnBrk="1" hangingPunct="1"/>
            <a:r>
              <a:rPr lang="ru-RU" smtClean="0">
                <a:solidFill>
                  <a:schemeClr val="bg1"/>
                </a:solidFill>
              </a:rPr>
              <a:t>Прекрасное в обыденном</a:t>
            </a:r>
            <a:r>
              <a:rPr lang="ru-RU" smtClean="0"/>
              <a:t>.</a:t>
            </a:r>
          </a:p>
        </p:txBody>
      </p:sp>
      <p:sp>
        <p:nvSpPr>
          <p:cNvPr id="16387" name="Подзаголовок 5"/>
          <p:cNvSpPr>
            <a:spLocks noGrp="1"/>
          </p:cNvSpPr>
          <p:nvPr>
            <p:ph type="subTitle" idx="1"/>
          </p:nvPr>
        </p:nvSpPr>
        <p:spPr>
          <a:xfrm>
            <a:off x="1403350" y="1557338"/>
            <a:ext cx="6400800" cy="792162"/>
          </a:xfrm>
        </p:spPr>
        <p:txBody>
          <a:bodyPr/>
          <a:lstStyle/>
          <a:p>
            <a:pPr algn="l" eaLnBrk="1" hangingPunct="1"/>
            <a:r>
              <a:rPr lang="ru-RU" b="1" smtClean="0">
                <a:solidFill>
                  <a:schemeClr val="bg1"/>
                </a:solidFill>
              </a:rPr>
              <a:t>(Роль прилагательных в речи).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3"/>
          <p:cNvSpPr>
            <a:spLocks noChangeArrowheads="1"/>
          </p:cNvSpPr>
          <p:nvPr/>
        </p:nvSpPr>
        <p:spPr bwMode="auto">
          <a:xfrm>
            <a:off x="419100" y="188913"/>
            <a:ext cx="8353425" cy="6848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«В сырых лунных полях тускло белела полынь на межах.  Дорога вошла в мелкий лес, мертвый, холодный от луны и росы. Луна, яркая и точно мокрая, мелькала по голым верхушкам, и голые сучья сливались с ее влажным блеском. Горько пахло осиновой корой, оврагами с прелой листвою... Вот спуск в разлужья, как будто бездонные, залитые тонким белым паром. Белым паром дышит и лошадь, пробираясь среди кустарников, стеклянных от росы. ... Вдруг лошадь  насторожила уши. Два плечистых, тонконогих волка стояли в светлом дыму разлужья. Они взметнулись и неуклюжим галопом пошли в гору, по белой изморози, радужной траве.</a:t>
            </a:r>
          </a:p>
          <a:p>
            <a:r>
              <a:rPr lang="ru-RU" sz="2400" b="1"/>
              <a:t> Луна стояла над пустынными серебристыми лугами направо... Осенняя печаль и красота!»</a:t>
            </a:r>
          </a:p>
          <a:p>
            <a:r>
              <a:rPr lang="ru-RU" sz="2400" b="1"/>
              <a:t>                          </a:t>
            </a:r>
            <a:endParaRPr lang="ru-RU" sz="2400"/>
          </a:p>
          <a:p>
            <a:r>
              <a:rPr lang="ru-RU"/>
              <a:t> </a:t>
            </a:r>
          </a:p>
          <a:p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title"/>
          </p:nvPr>
        </p:nvSpPr>
        <p:spPr>
          <a:xfrm>
            <a:off x="457200" y="188913"/>
            <a:ext cx="8229600" cy="719137"/>
          </a:xfrm>
        </p:spPr>
        <p:txBody>
          <a:bodyPr/>
          <a:lstStyle/>
          <a:p>
            <a:pPr eaLnBrk="1" hangingPunct="1"/>
            <a:r>
              <a:rPr lang="ru-RU" sz="3600" b="1" smtClean="0"/>
              <a:t>Самопроверка.</a:t>
            </a:r>
          </a:p>
        </p:txBody>
      </p:sp>
      <p:graphicFrame>
        <p:nvGraphicFramePr>
          <p:cNvPr id="18515" name="Group 83"/>
          <p:cNvGraphicFramePr>
            <a:graphicFrameLocks noGrp="1"/>
          </p:cNvGraphicFramePr>
          <p:nvPr/>
        </p:nvGraphicFramePr>
        <p:xfrm>
          <a:off x="250825" y="836613"/>
          <a:ext cx="8353425" cy="5711825"/>
        </p:xfrm>
        <a:graphic>
          <a:graphicData uri="http://schemas.openxmlformats.org/drawingml/2006/table">
            <a:tbl>
              <a:tblPr/>
              <a:tblGrid>
                <a:gridCol w="2784475"/>
                <a:gridCol w="2784475"/>
                <a:gridCol w="2784475"/>
              </a:tblGrid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Качественные прилагательные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Относительные прилагательные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1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Притяжательные прилагательные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сырых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осиновой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лошадиный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мелкий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стеклянных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волчий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мертвый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осенняя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холодный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лунных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яркая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444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мокрая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голым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влажным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прелой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тонким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белым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высоким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плечистых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неуклюжих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пустынными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серебристыми</a:t>
                      </a: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968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бездонные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6" descr="Лунная Ночь, Майков Игорь Валерьевич. 749x559. Просмотров: 6…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31788" y="188913"/>
            <a:ext cx="8343900" cy="5688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58" name="Подзаголовок 3"/>
          <p:cNvSpPr>
            <a:spLocks noGrp="1"/>
          </p:cNvSpPr>
          <p:nvPr>
            <p:ph type="subTitle" idx="1"/>
          </p:nvPr>
        </p:nvSpPr>
        <p:spPr>
          <a:xfrm>
            <a:off x="1476375" y="5876925"/>
            <a:ext cx="6400800" cy="817563"/>
          </a:xfrm>
        </p:spPr>
        <p:txBody>
          <a:bodyPr/>
          <a:lstStyle/>
          <a:p>
            <a:pPr eaLnBrk="1" hangingPunct="1"/>
            <a:r>
              <a:rPr lang="ru-RU" b="1" smtClean="0">
                <a:solidFill>
                  <a:schemeClr val="tx1"/>
                </a:solidFill>
              </a:rPr>
              <a:t>И.В. Майков «Лунная ночь»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Прямоугольник 3"/>
          <p:cNvSpPr>
            <a:spLocks noChangeArrowheads="1"/>
          </p:cNvSpPr>
          <p:nvPr/>
        </p:nvSpPr>
        <p:spPr bwMode="auto">
          <a:xfrm>
            <a:off x="539750" y="188913"/>
            <a:ext cx="7991475" cy="6573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«В сырых лунных полях тускло белела полынь на межах.  Дорога вошла в мелкий лес, мертвый, холодный от луны и росы. Луна, яркая и точно мокрая, мелькала по голым верхушкам, и голые сучья сливались с ее влажным блеском. Горько пахло осиновой корой, оврагами с прелой листвою... Вот спуск в разлужья, как будто бездонные, залитые тонким белым паром. Белым паром дышит и лошадь, пробираясь среди кустарников, стеклянных от росы. ... Вдруг лошадь  насторожила уши. Два плечистых, тонконогих волка стояли в светлом дыму разлужья. Они взметнулись и неуклюжим галопом пошли в гору, по белой изморози, радужной траве.</a:t>
            </a:r>
          </a:p>
          <a:p>
            <a:r>
              <a:rPr lang="ru-RU" sz="2400" b="1"/>
              <a:t> Луна стояла над пустынными серебристыми лугами направо... Осенняя печаль и красота!»</a:t>
            </a:r>
          </a:p>
          <a:p>
            <a:r>
              <a:rPr lang="ru-RU" b="1"/>
              <a:t>                            </a:t>
            </a:r>
            <a:endParaRPr lang="ru-RU" b="1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AutoShape 2" descr="Признаки почечной недостаточности у людей. None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ru-RU">
              <a:latin typeface="Calibri" pitchFamily="34" charset="0"/>
            </a:endParaRPr>
          </a:p>
        </p:txBody>
      </p:sp>
      <p:pic>
        <p:nvPicPr>
          <p:cNvPr id="21506" name="Picture 3"/>
          <p:cNvPicPr>
            <a:picLocks noChangeAspect="1" noChangeArrowheads="1"/>
          </p:cNvPicPr>
          <p:nvPr/>
        </p:nvPicPr>
        <p:blipFill>
          <a:blip r:embed="rId3"/>
          <a:srcRect b="4356"/>
          <a:stretch>
            <a:fillRect/>
          </a:stretch>
        </p:blipFill>
        <p:spPr bwMode="auto">
          <a:xfrm>
            <a:off x="460375" y="333375"/>
            <a:ext cx="8143875" cy="611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betkhoven_-_lunnaya_sonata_(zaycev.net)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7812088" y="573405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2048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43000" fill="hold"/>
                                        <p:tgtEl>
                                          <p:spTgt spid="2048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20484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48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173</TotalTime>
  <Words>502</Words>
  <Application>Microsoft Office PowerPoint</Application>
  <PresentationFormat>Экран (4:3)</PresentationFormat>
  <Paragraphs>64</Paragraphs>
  <Slides>15</Slides>
  <Notes>0</Notes>
  <HiddenSlides>0</HiddenSlides>
  <MMClips>2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8" baseType="lpstr">
      <vt:lpstr>Arial</vt:lpstr>
      <vt:lpstr>Calibri</vt:lpstr>
      <vt:lpstr>Тема Office</vt:lpstr>
      <vt:lpstr>Слайд 1</vt:lpstr>
      <vt:lpstr>Слайд 2</vt:lpstr>
      <vt:lpstr>Слайд 3</vt:lpstr>
      <vt:lpstr>Прекрасное в обыденном.</vt:lpstr>
      <vt:lpstr>Слайд 5</vt:lpstr>
      <vt:lpstr>Самопроверка.</vt:lpstr>
      <vt:lpstr>Слайд 7</vt:lpstr>
      <vt:lpstr>Слайд 8</vt:lpstr>
      <vt:lpstr>Слайд 9</vt:lpstr>
      <vt:lpstr>Слайд 10</vt:lpstr>
      <vt:lpstr>«Ночное звездное небо отсасывало с земли последнюю земную теплоту. Начиналась предрассветная тяга воздуха в высоту. В окнах была видна росистая, изменившаяся трава, будто рощи лунных долин. Вдалеке неустанно слышался какой – то таинственный звук…»                                         А. Платонов.</vt:lpstr>
      <vt:lpstr>Роль прилагательных в речи.</vt:lpstr>
      <vt:lpstr>Рефлексия </vt:lpstr>
      <vt:lpstr>Домашнее задание.</vt:lpstr>
      <vt:lpstr>Слайд 15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19</cp:revision>
  <dcterms:created xsi:type="dcterms:W3CDTF">2015-01-21T14:06:44Z</dcterms:created>
  <dcterms:modified xsi:type="dcterms:W3CDTF">2015-01-24T18:15:10Z</dcterms:modified>
</cp:coreProperties>
</file>