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14E37526-4C36-40DF-8B4E-CB62D467433B}" type="datetimeFigureOut">
              <a:rPr lang="ru-RU" smtClean="0"/>
              <a:t>28.01.2015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83DC67E4-90BF-4A2F-921E-E1F9FC8BCD2F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interfax.ru/sochi2014/photo/1513/19095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interfax.ru/sochi2014/photo/1513/19097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hyperlink" Target="http://www.interfax.ru/sochi2014/photo/1513/19142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hyperlink" Target="http://images.yandex.ru/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interfax.ru/sochi2014/photo/1513/19519" TargetMode="Externa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www.interfax.ru/sochi2014/photo/1513/19465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interfax.ru/sochi2014/photo/1513/19347" TargetMode="Externa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www.interfax.ru/sochi2014/photo/1513/19278" TargetMode="Externa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www.interfax.ru/sochi2014/photo/1513/19279" TargetMode="Externa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interfax.ru/sochi2014/photo/1513/19093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3700474"/>
          </a:xfrm>
        </p:spPr>
        <p:txBody>
          <a:bodyPr>
            <a:normAutofit/>
          </a:bodyPr>
          <a:lstStyle/>
          <a:p>
            <a:pPr algn="ctr"/>
            <a:r>
              <a:rPr lang="ru-RU" dirty="0" smtClean="0"/>
              <a:t>Серебренные призеры Олимпиады в Сочи 2014 года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6810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Ксения Столбова и Федор Климов</a:t>
            </a:r>
            <a:r>
              <a:rPr lang="ru-RU" dirty="0" smtClean="0"/>
              <a:t> – </a:t>
            </a:r>
            <a:r>
              <a:rPr lang="ru-RU" i="1" dirty="0" smtClean="0"/>
              <a:t>фигурное катание (спортивные пары) –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Ксения Столбова и Федор Климов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09575"/>
            <a:ext cx="8358246" cy="51625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Ольга </a:t>
            </a:r>
            <a:r>
              <a:rPr lang="ru-RU" b="1" dirty="0" err="1" smtClean="0"/>
              <a:t>Фаткулина</a:t>
            </a:r>
            <a:r>
              <a:rPr lang="ru-RU" dirty="0" smtClean="0"/>
              <a:t> – </a:t>
            </a:r>
            <a:r>
              <a:rPr lang="ru-RU" i="1" dirty="0" smtClean="0"/>
              <a:t>коньки, 500 м -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Ольга Фаткулина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428604"/>
            <a:ext cx="8286809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857892"/>
            <a:ext cx="8229600" cy="466708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Альберт Демченко</a:t>
            </a:r>
            <a:r>
              <a:rPr lang="ru-RU" dirty="0" smtClean="0"/>
              <a:t> – </a:t>
            </a:r>
            <a:r>
              <a:rPr lang="ru-RU" i="1" dirty="0" smtClean="0"/>
              <a:t>санный спорт (одноместные сани) –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Альберт Демченко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71480"/>
            <a:ext cx="8286807" cy="52149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Ольга </a:t>
            </a:r>
            <a:r>
              <a:rPr lang="ru-RU" b="1" dirty="0" err="1" smtClean="0"/>
              <a:t>Вилухина</a:t>
            </a:r>
            <a:r>
              <a:rPr lang="ru-RU" dirty="0" smtClean="0"/>
              <a:t> – </a:t>
            </a:r>
            <a:r>
              <a:rPr lang="ru-RU" i="1" dirty="0" smtClean="0"/>
              <a:t>биатлон, спринт 7,5 км –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http://s53.radikal.ru/i142/1203/87/39cc279efaab.jpg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8" y="476250"/>
            <a:ext cx="8429684" cy="52387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6810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Яна Романова, Ольга Зайцева, Екатерина Шумилова и Ольга </a:t>
            </a:r>
            <a:r>
              <a:rPr lang="ru-RU" b="1" dirty="0" err="1" smtClean="0"/>
              <a:t>Вилухина</a:t>
            </a:r>
            <a:r>
              <a:rPr lang="ru-RU" dirty="0" smtClean="0"/>
              <a:t> –</a:t>
            </a:r>
            <a:r>
              <a:rPr lang="ru-RU" i="1" dirty="0" smtClean="0"/>
              <a:t> биатлон, эстафета –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Яна Романова, Ольга Зайцева, Екатерина Шумилова, Ольга Вилухина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357167"/>
            <a:ext cx="8286808" cy="52149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643578"/>
            <a:ext cx="8229600" cy="681022"/>
          </a:xfrm>
        </p:spPr>
        <p:txBody>
          <a:bodyPr>
            <a:normAutofit fontScale="92500" lnSpcReduction="20000"/>
          </a:bodyPr>
          <a:lstStyle/>
          <a:p>
            <a:pPr algn="ctr">
              <a:buNone/>
            </a:pPr>
            <a:r>
              <a:rPr lang="ru-RU" b="1" dirty="0" smtClean="0"/>
              <a:t>Никита Крюков и Максим </a:t>
            </a:r>
            <a:r>
              <a:rPr lang="ru-RU" b="1" dirty="0" err="1" smtClean="0"/>
              <a:t>Вылегжанин</a:t>
            </a:r>
            <a:r>
              <a:rPr lang="ru-RU" dirty="0" smtClean="0"/>
              <a:t> – </a:t>
            </a:r>
            <a:r>
              <a:rPr lang="ru-RU" i="1" dirty="0" smtClean="0"/>
              <a:t>лыжи, командный спринт – серебро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Никита Крюков и Максим Вылегжанин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57159" y="509587"/>
            <a:ext cx="8358245" cy="5062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Николай Олюнин</a:t>
            </a:r>
            <a:r>
              <a:rPr lang="ru-RU" dirty="0" smtClean="0"/>
              <a:t> – </a:t>
            </a:r>
            <a:r>
              <a:rPr lang="ru-RU" i="1" dirty="0" smtClean="0"/>
              <a:t>сноуборд-кросс – серебро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Николай Олюнин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395287"/>
            <a:ext cx="8286808" cy="52482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Александр Бессмертных, Дмитрий </a:t>
            </a:r>
            <a:r>
              <a:rPr lang="ru-RU" b="1" dirty="0" err="1" smtClean="0"/>
              <a:t>Япаров</a:t>
            </a:r>
            <a:r>
              <a:rPr lang="ru-RU" b="1" dirty="0" smtClean="0"/>
              <a:t>, Александр </a:t>
            </a:r>
            <a:r>
              <a:rPr lang="ru-RU" b="1" dirty="0" err="1" smtClean="0"/>
              <a:t>Легков</a:t>
            </a:r>
            <a:r>
              <a:rPr lang="ru-RU" b="1" dirty="0" smtClean="0"/>
              <a:t> и Максим </a:t>
            </a:r>
            <a:r>
              <a:rPr lang="ru-RU" b="1" dirty="0" err="1" smtClean="0"/>
              <a:t>Вылегжанин</a:t>
            </a:r>
            <a:r>
              <a:rPr lang="ru-RU" dirty="0" smtClean="0"/>
              <a:t> – </a:t>
            </a:r>
            <a:r>
              <a:rPr lang="ru-RU" i="1" dirty="0" smtClean="0"/>
              <a:t>лыжная эстафета 4х10км – серебро</a:t>
            </a:r>
            <a:endParaRPr lang="ru-RU" dirty="0"/>
          </a:p>
        </p:txBody>
      </p:sp>
      <p:pic>
        <p:nvPicPr>
          <p:cNvPr id="4" name="Рисунок 3" descr="Александр Бессмертных, Дмитрий Япаров, Александр Легков и Максим Вылегжанин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7" y="495300"/>
            <a:ext cx="8286808" cy="51482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86454"/>
            <a:ext cx="8229600" cy="538146"/>
          </a:xfrm>
        </p:spPr>
        <p:txBody>
          <a:bodyPr/>
          <a:lstStyle/>
          <a:p>
            <a:pPr algn="ctr">
              <a:buNone/>
            </a:pPr>
            <a:r>
              <a:rPr lang="ru-RU" b="1" dirty="0" smtClean="0"/>
              <a:t>Владимир Григорьев</a:t>
            </a:r>
            <a:r>
              <a:rPr lang="ru-RU" dirty="0" smtClean="0"/>
              <a:t> – </a:t>
            </a:r>
            <a:r>
              <a:rPr lang="ru-RU" i="1" dirty="0" smtClean="0"/>
              <a:t>шорт-трек, 1000 м – серебро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Владимир Григорьев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7662" y="428604"/>
            <a:ext cx="8448675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715016"/>
            <a:ext cx="8229600" cy="609584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b="1" dirty="0" smtClean="0"/>
              <a:t>Альберт Демченко, Татьяна Иванова, Александр Денисьев и Владислав Антонов</a:t>
            </a:r>
            <a:r>
              <a:rPr lang="ru-RU" dirty="0" smtClean="0"/>
              <a:t> –</a:t>
            </a:r>
            <a:r>
              <a:rPr lang="ru-RU" i="1" dirty="0" smtClean="0"/>
              <a:t> санный спорт, эстафета – серебро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  <p:pic>
        <p:nvPicPr>
          <p:cNvPr id="4" name="Рисунок 3" descr="Альберт Демченко, Татьяна Иванова,  Александр Денисьев и Владислав Антонов">
            <a:hlinkClick r:id="rId2"/>
          </p:cNvPr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500042"/>
            <a:ext cx="8286808" cy="51435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</TotalTime>
  <Words>130</Words>
  <Application>Microsoft Office PowerPoint</Application>
  <PresentationFormat>Экран (4:3)</PresentationFormat>
  <Paragraphs>11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Серебренные призеры Олимпиады в Сочи 2014 года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Серебренные призеры Олимпиады в Сочи 2014 года</dc:title>
  <dc:creator>user</dc:creator>
  <cp:lastModifiedBy>user</cp:lastModifiedBy>
  <cp:revision>2</cp:revision>
  <dcterms:created xsi:type="dcterms:W3CDTF">2015-01-28T01:23:59Z</dcterms:created>
  <dcterms:modified xsi:type="dcterms:W3CDTF">2015-01-28T01:40:59Z</dcterms:modified>
</cp:coreProperties>
</file>