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  <p:sldId id="275" r:id="rId16"/>
    <p:sldId id="272" r:id="rId17"/>
    <p:sldId id="277" r:id="rId18"/>
    <p:sldId id="278" r:id="rId19"/>
    <p:sldId id="280" r:id="rId20"/>
    <p:sldId id="281" r:id="rId21"/>
    <p:sldId id="283" r:id="rId22"/>
    <p:sldId id="284" r:id="rId2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4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D5DA28-4753-4920-9DA7-A8986F49A9B0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840E8-D568-4574-B5CC-36E4C571DF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5FE07C-4DF9-4D48-8126-775F855A65A9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67BF71-E9E2-4849-9013-8CAA946977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2727A1-7209-496D-A2EE-E995713CAD30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FBBEC0-321E-4780-B163-54482A135D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AD932-5342-47E5-97D6-AFD4C3B4F032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142139-A110-442F-B5DA-ABBAA4910C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0E002-4CEC-465C-A5B6-3F0683508580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30133C-3265-48A1-81DE-A4F0A7A157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E643B6-5B98-4A39-A7B6-7A91ED72B182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76B1-17C5-43DC-A91C-1B0B5F8144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DEF3BE9-316B-496F-A7CF-E767B86968AF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2D7515-79CC-4E3C-8F6E-0F3FEBC07E0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5E3E0F-D6FB-4FEC-8469-85F8CE24CE5E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E42718-53A0-4BC4-99C1-5B4B48EF1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A9768B-7847-4246-9973-EDA7F493AAE9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BC6EB1C-E2D5-4905-A181-773C772D15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361112-9BEA-43FE-9ACC-630441197E58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488A87-C381-44BA-9121-13DD91F7E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20A254-958D-4C92-8513-78000A7E2001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BC4B18-CFB5-4521-8846-364FA5A667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screen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 userDrawn="1"/>
        </p:nvSpPr>
        <p:spPr>
          <a:xfrm>
            <a:off x="0" y="0"/>
            <a:ext cx="9144000" cy="6858000"/>
          </a:xfrm>
          <a:prstGeom prst="rect">
            <a:avLst/>
          </a:prstGeom>
          <a:blipFill dpi="0" rotWithShape="1">
            <a:blip r:embed="rId14" cstate="screen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rcRect/>
            <a:tile tx="0" ty="0" sx="100000" sy="100000" flip="none" algn="tl"/>
          </a:blipFill>
          <a:ln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sp>
        <p:nvSpPr>
          <p:cNvPr id="1029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0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72589A7-8A3C-4CF4-9134-51C5D43E7B1E}" type="datetimeFigureOut">
              <a:rPr lang="ru-RU"/>
              <a:pPr>
                <a:defRPr/>
              </a:pPr>
              <a:t>25.12.2014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88383CFD-8E75-4D26-98CD-534C323DC4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3313" name="Rectangle 1"/>
          <p:cNvSpPr>
            <a:spLocks noChangeArrowheads="1"/>
          </p:cNvSpPr>
          <p:nvPr userDrawn="1"/>
        </p:nvSpPr>
        <p:spPr bwMode="auto">
          <a:xfrm>
            <a:off x="0" y="6642100"/>
            <a:ext cx="1246188" cy="215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prstClr val="black">
                    <a:lumMod val="85000"/>
                    <a:lumOff val="15000"/>
                  </a:prstClr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FokinaLida.75@mail.ru</a:t>
            </a:r>
            <a:endParaRPr lang="en-US" sz="800" dirty="0">
              <a:solidFill>
                <a:prstClr val="black">
                  <a:lumMod val="85000"/>
                  <a:lumOff val="1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Блок-схема: документ 7"/>
          <p:cNvSpPr/>
          <p:nvPr userDrawn="1"/>
        </p:nvSpPr>
        <p:spPr>
          <a:xfrm>
            <a:off x="179512" y="188640"/>
            <a:ext cx="8784976" cy="6669360"/>
          </a:xfrm>
          <a:prstGeom prst="flowChartDocument">
            <a:avLst/>
          </a:prstGeom>
          <a:solidFill>
            <a:schemeClr val="bg1"/>
          </a:solidFill>
          <a:ln>
            <a:noFill/>
          </a:ln>
          <a:effectLst/>
          <a:scene3d>
            <a:camera prst="orthographicFront">
              <a:rot lat="0" lon="0" rev="0"/>
            </a:camera>
            <a:lightRig rig="glow" dir="t">
              <a:rot lat="0" lon="0" rev="14100000"/>
            </a:lightRig>
          </a:scene3d>
          <a:sp3d prstMaterial="softEdge">
            <a:bevelT w="1270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prstClr val="white"/>
              </a:solidFill>
            </a:endParaRPr>
          </a:p>
        </p:txBody>
      </p:sp>
      <p:pic>
        <p:nvPicPr>
          <p:cNvPr id="1038" name="Рисунок 12" descr="13.4.png"/>
          <p:cNvPicPr>
            <a:picLocks noChangeAspect="1"/>
          </p:cNvPicPr>
          <p:nvPr userDrawn="1"/>
        </p:nvPicPr>
        <p:blipFill>
          <a:blip r:embed="rId15" cstate="screen"/>
          <a:srcRect/>
          <a:stretch>
            <a:fillRect/>
          </a:stretch>
        </p:blipFill>
        <p:spPr bwMode="auto">
          <a:xfrm>
            <a:off x="179388" y="188913"/>
            <a:ext cx="447675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9" name="Рисунок 13" descr="13.4.png"/>
          <p:cNvPicPr>
            <a:picLocks noChangeAspect="1"/>
          </p:cNvPicPr>
          <p:nvPr userDrawn="1"/>
        </p:nvPicPr>
        <p:blipFill>
          <a:blip r:embed="rId16" cstate="screen"/>
          <a:srcRect/>
          <a:stretch>
            <a:fillRect/>
          </a:stretch>
        </p:blipFill>
        <p:spPr bwMode="auto">
          <a:xfrm>
            <a:off x="4500563" y="188913"/>
            <a:ext cx="4475162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dirty="0" smtClean="0">
                <a:solidFill>
                  <a:srgbClr val="C00000"/>
                </a:solidFill>
                <a:latin typeface="Arial Black" pitchFamily="34" charset="0"/>
              </a:rPr>
              <a:t>Странные слова</a:t>
            </a:r>
            <a:endParaRPr lang="ru-RU" sz="7200" dirty="0">
              <a:solidFill>
                <a:srgbClr val="C00000"/>
              </a:solidFill>
              <a:latin typeface="Arial Black" pitchFamily="34" charset="0"/>
            </a:endParaRPr>
          </a:p>
        </p:txBody>
      </p:sp>
      <p:sp>
        <p:nvSpPr>
          <p:cNvPr id="8" name="Подзаголовок 7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algn="ctr">
              <a:buNone/>
            </a:pPr>
            <a:r>
              <a:rPr lang="ru-RU" sz="7200" b="1" dirty="0" smtClean="0"/>
              <a:t>ЛАУЦЫ</a:t>
            </a:r>
            <a:endParaRPr lang="ru-RU" sz="7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/>
              <a:t>ЛАУЦЫ</a:t>
            </a:r>
          </a:p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УЛИЦА</a:t>
            </a:r>
            <a:endParaRPr lang="ru-RU" sz="7200" b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/>
              <a:t>НИКЖЕНСА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/>
              <a:t>НИКЖЕНСА</a:t>
            </a:r>
          </a:p>
          <a:p>
            <a:endParaRPr lang="ru-RU" dirty="0" smtClean="0"/>
          </a:p>
          <a:p>
            <a:pPr algn="ctr">
              <a:buNone/>
            </a:pPr>
            <a:r>
              <a:rPr lang="ru-RU" sz="7200" b="1" dirty="0" smtClean="0"/>
              <a:t>СНЕЖИНКА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РОНИВСЕК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РОНИВСЕК</a:t>
            </a:r>
          </a:p>
          <a:p>
            <a:pPr algn="ctr">
              <a:buNone/>
            </a:pPr>
            <a:r>
              <a:rPr lang="ru-RU" sz="7200" b="1" dirty="0" smtClean="0"/>
              <a:t>СНЕГОВИК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 </a:t>
            </a:r>
            <a:r>
              <a:rPr lang="ru-RU" sz="7200" b="1" dirty="0" smtClean="0"/>
              <a:t>       ШОЛКАХУП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401080" cy="5411807"/>
          </a:xfrm>
        </p:spPr>
        <p:txBody>
          <a:bodyPr/>
          <a:lstStyle/>
          <a:p>
            <a:pPr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 </a:t>
            </a:r>
            <a:r>
              <a:rPr lang="ru-RU" sz="7200" b="1" dirty="0" smtClean="0"/>
              <a:t>       ШОЛКАХУП</a:t>
            </a:r>
          </a:p>
          <a:p>
            <a:pPr algn="ctr">
              <a:buNone/>
            </a:pPr>
            <a:r>
              <a:rPr lang="ru-RU" sz="7200" b="1" dirty="0" smtClean="0"/>
              <a:t>ХЛОПУШКА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СПЕНОДА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СПЕНОДА</a:t>
            </a:r>
          </a:p>
          <a:p>
            <a:pPr algn="ctr">
              <a:buNone/>
            </a:pPr>
            <a:r>
              <a:rPr lang="ru-RU" sz="7200" b="1" dirty="0" smtClean="0"/>
              <a:t>СНЕГОПАД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/>
              <a:t>БАДУСЬ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ЧЁКАЛО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ЧЁКАЛО</a:t>
            </a:r>
          </a:p>
          <a:p>
            <a:pPr algn="ctr">
              <a:buNone/>
            </a:pPr>
            <a:r>
              <a:rPr lang="ru-RU" sz="7200" b="1" dirty="0" smtClean="0"/>
              <a:t>ЁЛОЧКА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b="1" dirty="0" smtClean="0">
                <a:solidFill>
                  <a:srgbClr val="0070C0"/>
                </a:solidFill>
              </a:rPr>
              <a:t>РАДОСТИ И ЗДДОРОВЬЯ В НОВОМ 2015 ГОДУ</a:t>
            </a:r>
            <a:endParaRPr lang="ru-RU" sz="7200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7200" b="1" dirty="0" smtClean="0"/>
              <a:t>БАДУСЬ</a:t>
            </a:r>
            <a:endParaRPr lang="ru-RU" sz="72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sz="6600" dirty="0" smtClean="0"/>
              <a:t>СУДЬБА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7200" dirty="0" smtClean="0"/>
              <a:t>                                                                                        </a:t>
            </a:r>
            <a:r>
              <a:rPr lang="ru-RU" sz="7200" b="1" dirty="0" smtClean="0"/>
              <a:t>КЛЕРОЗА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714356"/>
            <a:ext cx="8258204" cy="2214578"/>
          </a:xfrm>
        </p:spPr>
        <p:txBody>
          <a:bodyPr/>
          <a:lstStyle/>
          <a:p>
            <a:r>
              <a:rPr lang="ru-RU" b="1" dirty="0" smtClean="0"/>
              <a:t>КЛЕРОЗА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8662" y="3214686"/>
            <a:ext cx="7758138" cy="2911477"/>
          </a:xfrm>
        </p:spPr>
        <p:txBody>
          <a:bodyPr/>
          <a:lstStyle/>
          <a:p>
            <a:r>
              <a:rPr lang="ru-RU" sz="7200" dirty="0" smtClean="0"/>
              <a:t>ЗЕРКАЛО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14554"/>
            <a:ext cx="8229600" cy="1143000"/>
          </a:xfrm>
        </p:spPr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ОПЛЕ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143240" y="2357430"/>
            <a:ext cx="2843571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7200" b="1" dirty="0" smtClean="0"/>
              <a:t>ОПЛЕ</a:t>
            </a:r>
          </a:p>
          <a:p>
            <a:pPr algn="ctr">
              <a:buNone/>
            </a:pPr>
            <a:endParaRPr lang="ru-RU" sz="7200" b="1" dirty="0" smtClean="0"/>
          </a:p>
          <a:p>
            <a:pPr algn="ctr">
              <a:buNone/>
            </a:pPr>
            <a:r>
              <a:rPr lang="ru-RU" sz="7200" b="1" dirty="0" smtClean="0"/>
              <a:t>ПОЛЕ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7200" b="1" dirty="0" smtClean="0"/>
              <a:t>    </a:t>
            </a:r>
          </a:p>
          <a:p>
            <a:pPr>
              <a:buNone/>
            </a:pPr>
            <a:r>
              <a:rPr lang="ru-RU" sz="7200" b="1" dirty="0" smtClean="0"/>
              <a:t> </a:t>
            </a:r>
            <a:r>
              <a:rPr lang="ru-RU" sz="7200" b="1" dirty="0" smtClean="0"/>
              <a:t>                РВАНЬЯ</a:t>
            </a:r>
            <a:endParaRPr lang="ru-RU" sz="7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b="1" dirty="0" smtClean="0"/>
          </a:p>
          <a:p>
            <a:pPr algn="ctr">
              <a:buNone/>
            </a:pPr>
            <a:r>
              <a:rPr lang="ru-RU" sz="7200" b="1" dirty="0" smtClean="0"/>
              <a:t> </a:t>
            </a:r>
            <a:r>
              <a:rPr lang="ru-RU" sz="7200" b="1" dirty="0" smtClean="0"/>
              <a:t>РВАНЬЯ</a:t>
            </a:r>
            <a:endParaRPr lang="ru-RU" sz="7200" dirty="0" smtClean="0"/>
          </a:p>
          <a:p>
            <a:endParaRPr lang="ru-RU" dirty="0" smtClean="0"/>
          </a:p>
          <a:p>
            <a:pPr algn="ctr">
              <a:buNone/>
            </a:pPr>
            <a:r>
              <a:rPr lang="ru-RU" sz="7200" dirty="0" smtClean="0"/>
              <a:t>ЯНВАРЬ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</TotalTime>
  <Words>45</Words>
  <Application>Microsoft Office PowerPoint</Application>
  <PresentationFormat>Экран (4:3)</PresentationFormat>
  <Paragraphs>48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1_Тема Office</vt:lpstr>
      <vt:lpstr>Странные слова</vt:lpstr>
      <vt:lpstr>БАДУСЬ</vt:lpstr>
      <vt:lpstr>БАДУСЬ</vt:lpstr>
      <vt:lpstr>Слайд 4</vt:lpstr>
      <vt:lpstr>КЛЕРОЗА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Компас</dc:creator>
  <cp:lastModifiedBy>Admin</cp:lastModifiedBy>
  <cp:revision>6</cp:revision>
  <dcterms:created xsi:type="dcterms:W3CDTF">2013-12-07T07:37:25Z</dcterms:created>
  <dcterms:modified xsi:type="dcterms:W3CDTF">2014-12-25T13:21:59Z</dcterms:modified>
</cp:coreProperties>
</file>