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1" r:id="rId12"/>
    <p:sldId id="269" r:id="rId13"/>
    <p:sldId id="266" r:id="rId14"/>
    <p:sldId id="273" r:id="rId15"/>
    <p:sldId id="272" r:id="rId16"/>
    <p:sldId id="270" r:id="rId17"/>
    <p:sldId id="268" r:id="rId18"/>
    <p:sldId id="267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E5332"/>
    <a:srgbClr val="FF3399"/>
    <a:srgbClr val="FF99FF"/>
    <a:srgbClr val="FF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457" autoAdjust="0"/>
    <p:restoredTop sz="94660"/>
  </p:normalViewPr>
  <p:slideViewPr>
    <p:cSldViewPr>
      <p:cViewPr varScale="1">
        <p:scale>
          <a:sx n="59" d="100"/>
          <a:sy n="59" d="100"/>
        </p:scale>
        <p:origin x="-142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79E11-0726-4851-94B6-4A453397EEDE}" type="datetimeFigureOut">
              <a:rPr lang="ru-RU" smtClean="0"/>
              <a:pPr/>
              <a:t>18.10.2014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571C7-309D-49EB-947F-3B29B50295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79E11-0726-4851-94B6-4A453397EEDE}" type="datetimeFigureOut">
              <a:rPr lang="ru-RU" smtClean="0"/>
              <a:pPr/>
              <a:t>18.10.2014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571C7-309D-49EB-947F-3B29B50295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79E11-0726-4851-94B6-4A453397EEDE}" type="datetimeFigureOut">
              <a:rPr lang="ru-RU" smtClean="0"/>
              <a:pPr/>
              <a:t>18.10.2014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571C7-309D-49EB-947F-3B29B50295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79E11-0726-4851-94B6-4A453397EEDE}" type="datetimeFigureOut">
              <a:rPr lang="ru-RU" smtClean="0"/>
              <a:pPr/>
              <a:t>18.10.2014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571C7-309D-49EB-947F-3B29B50295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79E11-0726-4851-94B6-4A453397EEDE}" type="datetimeFigureOut">
              <a:rPr lang="ru-RU" smtClean="0"/>
              <a:pPr/>
              <a:t>18.10.2014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571C7-309D-49EB-947F-3B29B50295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79E11-0726-4851-94B6-4A453397EEDE}" type="datetimeFigureOut">
              <a:rPr lang="ru-RU" smtClean="0"/>
              <a:pPr/>
              <a:t>18.10.2014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571C7-309D-49EB-947F-3B29B50295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79E11-0726-4851-94B6-4A453397EEDE}" type="datetimeFigureOut">
              <a:rPr lang="ru-RU" smtClean="0"/>
              <a:pPr/>
              <a:t>18.10.2014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571C7-309D-49EB-947F-3B29B50295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79E11-0726-4851-94B6-4A453397EEDE}" type="datetimeFigureOut">
              <a:rPr lang="ru-RU" smtClean="0"/>
              <a:pPr/>
              <a:t>18.10.2014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571C7-309D-49EB-947F-3B29B50295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79E11-0726-4851-94B6-4A453397EEDE}" type="datetimeFigureOut">
              <a:rPr lang="ru-RU" smtClean="0"/>
              <a:pPr/>
              <a:t>18.10.2014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571C7-309D-49EB-947F-3B29B50295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79E11-0726-4851-94B6-4A453397EEDE}" type="datetimeFigureOut">
              <a:rPr lang="ru-RU" smtClean="0"/>
              <a:pPr/>
              <a:t>18.10.2014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571C7-309D-49EB-947F-3B29B50295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79E11-0726-4851-94B6-4A453397EEDE}" type="datetimeFigureOut">
              <a:rPr lang="ru-RU" smtClean="0"/>
              <a:pPr/>
              <a:t>18.10.2014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571C7-309D-49EB-947F-3B29B50295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379E11-0726-4851-94B6-4A453397EEDE}" type="datetimeFigureOut">
              <a:rPr lang="ru-RU" smtClean="0"/>
              <a:pPr/>
              <a:t>18.10.2014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F571C7-309D-49EB-947F-3B29B50295A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КАРТИНКИ\осенний лес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786642" y="-4214866"/>
            <a:ext cx="24384000" cy="15240000"/>
          </a:xfrm>
          <a:prstGeom prst="rect">
            <a:avLst/>
          </a:prstGeom>
          <a:noFill/>
        </p:spPr>
      </p:pic>
      <p:pic>
        <p:nvPicPr>
          <p:cNvPr id="4" name="Picture 2" descr="D:\КАРТИНКИ\images (10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29322" y="4500570"/>
            <a:ext cx="1811359" cy="1982806"/>
          </a:xfrm>
          <a:prstGeom prst="rect">
            <a:avLst/>
          </a:prstGeom>
          <a:noFill/>
        </p:spPr>
      </p:pic>
      <p:pic>
        <p:nvPicPr>
          <p:cNvPr id="1027" name="Picture 3" descr="D:\КАРТИНКИ\загружено (19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00430" y="4286256"/>
            <a:ext cx="1938334" cy="19288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14282" y="4929198"/>
            <a:ext cx="6357982" cy="1714512"/>
          </a:xfrm>
          <a:solidFill>
            <a:schemeClr val="accent6">
              <a:lumMod val="40000"/>
              <a:lumOff val="60000"/>
            </a:schemeClr>
          </a:solidFill>
          <a:ln w="76200">
            <a:solidFill>
              <a:schemeClr val="accent6">
                <a:lumMod val="75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</a:rPr>
              <a:t>УЗОРЫ НА ДИВАНЕ КОРИЧНЕВЫЕ </a:t>
            </a:r>
            <a:r>
              <a:rPr lang="en-US" sz="4800" b="1" dirty="0" smtClean="0">
                <a:solidFill>
                  <a:schemeClr val="accent6">
                    <a:lumMod val="75000"/>
                  </a:schemeClr>
                </a:solidFill>
              </a:rPr>
              <a:t>BROWN</a:t>
            </a:r>
            <a:endParaRPr lang="ru-RU" sz="48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2050" name="Picture 2" descr="D:\КАРТИНКИ\загружено (1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43702" y="4929198"/>
            <a:ext cx="2286016" cy="1714512"/>
          </a:xfrm>
          <a:prstGeom prst="rect">
            <a:avLst/>
          </a:prstGeom>
          <a:noFill/>
          <a:ln w="57150">
            <a:solidFill>
              <a:schemeClr val="accent6">
                <a:lumMod val="75000"/>
              </a:schemeClr>
            </a:solidFill>
          </a:ln>
        </p:spPr>
      </p:pic>
      <p:pic>
        <p:nvPicPr>
          <p:cNvPr id="2051" name="Picture 3" descr="D:\КАРТИНКИ\images (6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14290"/>
            <a:ext cx="2643206" cy="250033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57150">
            <a:solidFill>
              <a:schemeClr val="accent6">
                <a:lumMod val="75000"/>
              </a:schemeClr>
            </a:solidFill>
          </a:ln>
        </p:spPr>
      </p:pic>
      <p:pic>
        <p:nvPicPr>
          <p:cNvPr id="2052" name="Picture 4" descr="D:\КАРТИНКИ\images (7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2786058"/>
            <a:ext cx="2643206" cy="2071687"/>
          </a:xfrm>
          <a:prstGeom prst="rect">
            <a:avLst/>
          </a:prstGeom>
          <a:noFill/>
          <a:ln w="57150">
            <a:solidFill>
              <a:schemeClr val="accent6">
                <a:lumMod val="75000"/>
              </a:schemeClr>
            </a:solidFill>
          </a:ln>
        </p:spPr>
      </p:pic>
      <p:pic>
        <p:nvPicPr>
          <p:cNvPr id="2054" name="Picture 6" descr="D:\КАРТИНКИ\загружено (14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928927" y="2500306"/>
            <a:ext cx="1928826" cy="2362202"/>
          </a:xfrm>
          <a:prstGeom prst="rect">
            <a:avLst/>
          </a:prstGeom>
          <a:noFill/>
          <a:ln w="57150">
            <a:solidFill>
              <a:schemeClr val="accent6">
                <a:lumMod val="75000"/>
              </a:schemeClr>
            </a:solidFill>
          </a:ln>
        </p:spPr>
      </p:pic>
      <p:pic>
        <p:nvPicPr>
          <p:cNvPr id="2055" name="Picture 7" descr="D:\КАРТИНКИ\загружено (15)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929190" y="214290"/>
            <a:ext cx="4000528" cy="4643470"/>
          </a:xfrm>
          <a:prstGeom prst="rect">
            <a:avLst/>
          </a:prstGeom>
          <a:noFill/>
          <a:ln w="57150">
            <a:solidFill>
              <a:schemeClr val="accent6">
                <a:lumMod val="75000"/>
              </a:schemeClr>
            </a:solidFill>
          </a:ln>
        </p:spPr>
      </p:pic>
      <p:pic>
        <p:nvPicPr>
          <p:cNvPr id="2056" name="Picture 8" descr="D:\КАРТИНКИ\загружено (16)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928925" y="214290"/>
            <a:ext cx="1928827" cy="2214578"/>
          </a:xfrm>
          <a:prstGeom prst="rect">
            <a:avLst/>
          </a:prstGeom>
          <a:noFill/>
          <a:ln w="57150">
            <a:solidFill>
              <a:schemeClr val="accent6">
                <a:lumMod val="75000"/>
              </a:schemeClr>
            </a:solidFill>
          </a:ln>
        </p:spPr>
      </p:pic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3000372"/>
            <a:ext cx="2928926" cy="3857628"/>
          </a:xfrm>
          <a:solidFill>
            <a:schemeClr val="bg1">
              <a:lumMod val="75000"/>
            </a:schemeClr>
          </a:solidFill>
          <a:ln w="57150"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ru-RU" sz="3200" b="1" dirty="0" smtClean="0">
                <a:latin typeface="Comic Sans MS" pitchFamily="66" charset="0"/>
              </a:rPr>
              <a:t>БЕЛЫМ НАРИСУЮ СНЕГ, СТВОЛЫ ДЕРЕВЬЕВ – ЧЁРНЫМ, </a:t>
            </a:r>
            <a:r>
              <a:rPr lang="ru-RU" sz="4400" b="1" dirty="0" smtClean="0">
                <a:latin typeface="Comic Sans MS" pitchFamily="66" charset="0"/>
              </a:rPr>
              <a:t>……</a:t>
            </a:r>
            <a:r>
              <a:rPr lang="ru-RU" sz="3200" b="1" dirty="0" smtClean="0">
                <a:latin typeface="Comic Sans MS" pitchFamily="66" charset="0"/>
              </a:rPr>
              <a:t>!</a:t>
            </a:r>
            <a:endParaRPr lang="ru-RU" sz="3200" b="1" dirty="0">
              <a:latin typeface="Comic Sans MS" pitchFamily="66" charset="0"/>
            </a:endParaRPr>
          </a:p>
        </p:txBody>
      </p:sp>
      <p:pic>
        <p:nvPicPr>
          <p:cNvPr id="6146" name="Picture 2" descr="D:\КАРТИНКИ\стволы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3000372"/>
            <a:ext cx="6215074" cy="3857628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</p:pic>
      <p:pic>
        <p:nvPicPr>
          <p:cNvPr id="6147" name="Picture 3" descr="D:\КАРТИНКИ\ежевик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" y="0"/>
            <a:ext cx="3428992" cy="3000372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</p:pic>
      <p:pic>
        <p:nvPicPr>
          <p:cNvPr id="6151" name="Picture 7" descr="D:\КАРТИНКИ\ворона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00430" y="0"/>
            <a:ext cx="2681289" cy="2928934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</p:pic>
      <p:pic>
        <p:nvPicPr>
          <p:cNvPr id="6152" name="Picture 8" descr="D:\КАРТИНКИ\кот мульт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15074" y="0"/>
            <a:ext cx="2928926" cy="2928934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>
              <a:latin typeface="Comic Sans MS" pitchFamily="66" charset="0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4786322"/>
            <a:ext cx="9144000" cy="1857388"/>
          </a:xfrm>
          <a:solidFill>
            <a:schemeClr val="accent5">
              <a:lumMod val="60000"/>
              <a:lumOff val="40000"/>
            </a:schemeClr>
          </a:solidFill>
          <a:ln w="92075">
            <a:solidFill>
              <a:srgbClr val="00B050"/>
            </a:solidFill>
          </a:ln>
        </p:spPr>
        <p:txBody>
          <a:bodyPr>
            <a:noAutofit/>
          </a:bodyPr>
          <a:lstStyle/>
          <a:p>
            <a:pPr algn="ctr"/>
            <a:r>
              <a:rPr lang="ru-RU" sz="4400" dirty="0" smtClean="0">
                <a:solidFill>
                  <a:srgbClr val="00B050"/>
                </a:solidFill>
                <a:latin typeface="Comic Sans MS" pitchFamily="66" charset="0"/>
              </a:rPr>
              <a:t>Зелёный шарик есть один, зелёный по – </a:t>
            </a:r>
            <a:r>
              <a:rPr lang="ru-RU" sz="4400" dirty="0" err="1" smtClean="0">
                <a:solidFill>
                  <a:srgbClr val="00B050"/>
                </a:solidFill>
                <a:latin typeface="Comic Sans MS" pitchFamily="66" charset="0"/>
              </a:rPr>
              <a:t>английски</a:t>
            </a:r>
            <a:r>
              <a:rPr lang="ru-RU" sz="4400" dirty="0" smtClean="0">
                <a:solidFill>
                  <a:srgbClr val="00B050"/>
                </a:solidFill>
                <a:latin typeface="Comic Sans MS" pitchFamily="66" charset="0"/>
              </a:rPr>
              <a:t> – </a:t>
            </a:r>
            <a:r>
              <a:rPr lang="ru-RU" sz="4800" dirty="0" smtClean="0">
                <a:solidFill>
                  <a:srgbClr val="00B050"/>
                </a:solidFill>
                <a:latin typeface="Comic Sans MS" pitchFamily="66" charset="0"/>
              </a:rPr>
              <a:t>…..</a:t>
            </a:r>
            <a:r>
              <a:rPr lang="en-US" sz="4400" dirty="0" smtClean="0">
                <a:solidFill>
                  <a:srgbClr val="00B050"/>
                </a:solidFill>
                <a:latin typeface="Comic Sans MS" pitchFamily="66" charset="0"/>
              </a:rPr>
              <a:t>!</a:t>
            </a:r>
            <a:endParaRPr lang="ru-RU" sz="4400" dirty="0">
              <a:solidFill>
                <a:srgbClr val="00B050"/>
              </a:solidFill>
            </a:endParaRPr>
          </a:p>
        </p:txBody>
      </p:sp>
      <p:pic>
        <p:nvPicPr>
          <p:cNvPr id="1026" name="Picture 2" descr="D:\КАРТИНКИ\загружено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4643446"/>
          </a:xfrm>
          <a:prstGeom prst="rect">
            <a:avLst/>
          </a:prstGeom>
          <a:noFill/>
          <a:ln w="76200">
            <a:solidFill>
              <a:srgbClr val="00B05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214942" y="214291"/>
            <a:ext cx="3929058" cy="4286280"/>
          </a:xfrm>
          <a:solidFill>
            <a:schemeClr val="accent1">
              <a:lumMod val="40000"/>
              <a:lumOff val="60000"/>
            </a:schemeClr>
          </a:solidFill>
          <a:ln w="8890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sz="4000" dirty="0" smtClean="0">
                <a:solidFill>
                  <a:srgbClr val="FF0000"/>
                </a:solidFill>
              </a:rPr>
              <a:t>   </a:t>
            </a:r>
            <a:r>
              <a:rPr lang="ru-RU" sz="4400" b="1" dirty="0" smtClean="0">
                <a:solidFill>
                  <a:srgbClr val="FF0000"/>
                </a:solidFill>
                <a:latin typeface="Comic Sans MS" pitchFamily="66" charset="0"/>
              </a:rPr>
              <a:t>Красный – мой любимый цвет! </a:t>
            </a:r>
            <a:endParaRPr lang="en-US" sz="4400" b="1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pPr>
              <a:buNone/>
            </a:pPr>
            <a:r>
              <a:rPr lang="en-US" sz="4400" b="1" dirty="0" smtClean="0">
                <a:solidFill>
                  <a:srgbClr val="FF0000"/>
                </a:solidFill>
                <a:latin typeface="Comic Sans MS" pitchFamily="66" charset="0"/>
              </a:rPr>
              <a:t>   </a:t>
            </a:r>
            <a:r>
              <a:rPr lang="ru-RU" sz="4400" b="1" dirty="0" smtClean="0">
                <a:solidFill>
                  <a:srgbClr val="FF0000"/>
                </a:solidFill>
                <a:latin typeface="Comic Sans MS" pitchFamily="66" charset="0"/>
              </a:rPr>
              <a:t>Красный по – </a:t>
            </a:r>
            <a:r>
              <a:rPr lang="ru-RU" sz="4400" b="1" dirty="0" err="1" smtClean="0">
                <a:solidFill>
                  <a:srgbClr val="FF0000"/>
                </a:solidFill>
                <a:latin typeface="Comic Sans MS" pitchFamily="66" charset="0"/>
              </a:rPr>
              <a:t>английски</a:t>
            </a:r>
            <a:r>
              <a:rPr lang="ru-RU" sz="4400" b="1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ru-RU" sz="8000" b="1" dirty="0" smtClean="0">
                <a:solidFill>
                  <a:srgbClr val="FF0000"/>
                </a:solidFill>
                <a:latin typeface="Comic Sans MS" pitchFamily="66" charset="0"/>
              </a:rPr>
              <a:t>…………</a:t>
            </a:r>
            <a:endParaRPr lang="ru-RU" sz="80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4098" name="Picture 2" descr="D:\КАРТИНКИ\мак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500438"/>
            <a:ext cx="5143504" cy="3357562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</p:pic>
      <p:pic>
        <p:nvPicPr>
          <p:cNvPr id="4102" name="Picture 6" descr="D:\КАРТИНКИ\клубник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1" y="4500570"/>
            <a:ext cx="3857620" cy="235743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</p:pic>
      <p:pic>
        <p:nvPicPr>
          <p:cNvPr id="4103" name="Picture 7" descr="D:\КАРТИНКИ\загружено (6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813" y="214290"/>
            <a:ext cx="2762237" cy="321471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</p:pic>
      <p:pic>
        <p:nvPicPr>
          <p:cNvPr id="4104" name="Picture 8" descr="D:\КАРТИНКИ\загружено (8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71736" y="214290"/>
            <a:ext cx="2686050" cy="321471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14282" y="4929198"/>
            <a:ext cx="6357982" cy="1714512"/>
          </a:xfrm>
          <a:solidFill>
            <a:schemeClr val="accent6">
              <a:lumMod val="40000"/>
              <a:lumOff val="60000"/>
            </a:schemeClr>
          </a:solidFill>
          <a:ln w="76200">
            <a:solidFill>
              <a:schemeClr val="accent6">
                <a:lumMod val="75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</a:rPr>
              <a:t>УЗОРЫ НА ДИВАНЕ КОРИЧНЕВЫЕ </a:t>
            </a:r>
            <a:r>
              <a:rPr lang="ru-RU" sz="4800" b="1" dirty="0" smtClean="0">
                <a:solidFill>
                  <a:schemeClr val="accent6">
                    <a:lumMod val="75000"/>
                  </a:schemeClr>
                </a:solidFill>
              </a:rPr>
              <a:t>….</a:t>
            </a:r>
            <a:endParaRPr lang="ru-RU" sz="48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2050" name="Picture 2" descr="D:\КАРТИНКИ\загружено (1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43702" y="4929198"/>
            <a:ext cx="2286016" cy="1714512"/>
          </a:xfrm>
          <a:prstGeom prst="rect">
            <a:avLst/>
          </a:prstGeom>
          <a:noFill/>
          <a:ln w="57150">
            <a:solidFill>
              <a:schemeClr val="accent6">
                <a:lumMod val="75000"/>
              </a:schemeClr>
            </a:solidFill>
          </a:ln>
        </p:spPr>
      </p:pic>
      <p:pic>
        <p:nvPicPr>
          <p:cNvPr id="2051" name="Picture 3" descr="D:\КАРТИНКИ\images (6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14290"/>
            <a:ext cx="2643206" cy="250033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57150">
            <a:solidFill>
              <a:schemeClr val="accent6">
                <a:lumMod val="75000"/>
              </a:schemeClr>
            </a:solidFill>
          </a:ln>
        </p:spPr>
      </p:pic>
      <p:pic>
        <p:nvPicPr>
          <p:cNvPr id="2052" name="Picture 4" descr="D:\КАРТИНКИ\images (7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2786058"/>
            <a:ext cx="2643206" cy="2071687"/>
          </a:xfrm>
          <a:prstGeom prst="rect">
            <a:avLst/>
          </a:prstGeom>
          <a:noFill/>
          <a:ln w="57150">
            <a:solidFill>
              <a:schemeClr val="accent6">
                <a:lumMod val="75000"/>
              </a:schemeClr>
            </a:solidFill>
          </a:ln>
        </p:spPr>
      </p:pic>
      <p:pic>
        <p:nvPicPr>
          <p:cNvPr id="2054" name="Picture 6" descr="D:\КАРТИНКИ\загружено (14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928927" y="2500306"/>
            <a:ext cx="1928826" cy="2362202"/>
          </a:xfrm>
          <a:prstGeom prst="rect">
            <a:avLst/>
          </a:prstGeom>
          <a:noFill/>
          <a:ln w="57150">
            <a:solidFill>
              <a:schemeClr val="accent6">
                <a:lumMod val="75000"/>
              </a:schemeClr>
            </a:solidFill>
          </a:ln>
        </p:spPr>
      </p:pic>
      <p:pic>
        <p:nvPicPr>
          <p:cNvPr id="2055" name="Picture 7" descr="D:\КАРТИНКИ\загружено (15)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929190" y="214290"/>
            <a:ext cx="4000528" cy="4643470"/>
          </a:xfrm>
          <a:prstGeom prst="rect">
            <a:avLst/>
          </a:prstGeom>
          <a:noFill/>
          <a:ln w="57150">
            <a:solidFill>
              <a:schemeClr val="accent6">
                <a:lumMod val="75000"/>
              </a:schemeClr>
            </a:solidFill>
          </a:ln>
        </p:spPr>
      </p:pic>
      <p:pic>
        <p:nvPicPr>
          <p:cNvPr id="2056" name="Picture 8" descr="D:\КАРТИНКИ\загружено (16)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928925" y="214290"/>
            <a:ext cx="1928827" cy="2214578"/>
          </a:xfrm>
          <a:prstGeom prst="rect">
            <a:avLst/>
          </a:prstGeom>
          <a:noFill/>
          <a:ln w="57150">
            <a:solidFill>
              <a:schemeClr val="accent6">
                <a:lumMod val="75000"/>
              </a:schemeClr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8443914" cy="1417638"/>
          </a:xfrm>
          <a:solidFill>
            <a:srgbClr val="FFCCFF"/>
          </a:solidFill>
          <a:ln w="76200">
            <a:solidFill>
              <a:srgbClr val="FF3399"/>
            </a:solidFill>
          </a:ln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3399"/>
                </a:solidFill>
              </a:rPr>
              <a:t>ВЫЗЫВАЕТСЯ НА РИНГ ПАНТЕРА РОЗОВАЯ </a:t>
            </a:r>
            <a:r>
              <a:rPr lang="ru-RU" sz="6700" b="1" dirty="0" smtClean="0">
                <a:solidFill>
                  <a:srgbClr val="FF3399"/>
                </a:solidFill>
              </a:rPr>
              <a:t>…..!</a:t>
            </a:r>
            <a:endParaRPr lang="ru-RU" sz="6700" b="1" dirty="0">
              <a:solidFill>
                <a:srgbClr val="FF3399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186106" cy="4525963"/>
          </a:xfrm>
        </p:spPr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КАРТИНКИ\images 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785926"/>
            <a:ext cx="2500330" cy="4786346"/>
          </a:xfrm>
          <a:prstGeom prst="rect">
            <a:avLst/>
          </a:prstGeom>
          <a:noFill/>
          <a:ln w="57150">
            <a:solidFill>
              <a:srgbClr val="FF3399"/>
            </a:solidFill>
          </a:ln>
        </p:spPr>
      </p:pic>
      <p:pic>
        <p:nvPicPr>
          <p:cNvPr id="1030" name="Picture 6" descr="D:\КАРТИНКИ\images (4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0760" y="1809750"/>
            <a:ext cx="2643206" cy="2119316"/>
          </a:xfrm>
          <a:prstGeom prst="rect">
            <a:avLst/>
          </a:prstGeom>
          <a:noFill/>
          <a:ln w="57150">
            <a:solidFill>
              <a:srgbClr val="FF3399"/>
            </a:solidFill>
          </a:ln>
        </p:spPr>
      </p:pic>
      <p:pic>
        <p:nvPicPr>
          <p:cNvPr id="1032" name="Picture 8" descr="D:\КАРТИНКИ\загружено (13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86050" y="1785926"/>
            <a:ext cx="3143272" cy="4857784"/>
          </a:xfrm>
          <a:prstGeom prst="rect">
            <a:avLst/>
          </a:prstGeom>
          <a:noFill/>
          <a:ln w="57150">
            <a:solidFill>
              <a:srgbClr val="FF3399"/>
            </a:solidFill>
          </a:ln>
        </p:spPr>
      </p:pic>
      <p:pic>
        <p:nvPicPr>
          <p:cNvPr id="1033" name="Picture 9" descr="D:\КАРТИНКИ\загружено (11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00760" y="4000504"/>
            <a:ext cx="2719389" cy="2643206"/>
          </a:xfrm>
          <a:prstGeom prst="rect">
            <a:avLst/>
          </a:prstGeom>
          <a:noFill/>
          <a:ln w="76200">
            <a:solidFill>
              <a:srgbClr val="FF3399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72034" y="285728"/>
            <a:ext cx="3857684" cy="3286148"/>
          </a:xfrm>
          <a:solidFill>
            <a:schemeClr val="accent6">
              <a:lumMod val="40000"/>
              <a:lumOff val="60000"/>
            </a:schemeClr>
          </a:solidFill>
          <a:ln w="57150">
            <a:solidFill>
              <a:srgbClr val="CE5332"/>
            </a:solidFill>
          </a:ln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US" dirty="0" smtClean="0">
                <a:solidFill>
                  <a:schemeClr val="accent1"/>
                </a:solidFill>
                <a:latin typeface="Comic Sans MS" pitchFamily="66" charset="0"/>
              </a:rPr>
              <a:t>   </a:t>
            </a:r>
            <a:r>
              <a:rPr lang="ru-RU" sz="3900" b="1" dirty="0" smtClean="0">
                <a:solidFill>
                  <a:schemeClr val="accent1"/>
                </a:solidFill>
                <a:latin typeface="Comic Sans MS" pitchFamily="66" charset="0"/>
              </a:rPr>
              <a:t>БЕЗ ТРУДА ЕГО ЗАПОМНИШЬ , ЭТОТ ЦВЕТ ЗОВЁТСЯ </a:t>
            </a:r>
            <a:r>
              <a:rPr lang="ru-RU" sz="4800" b="1" dirty="0" smtClean="0">
                <a:solidFill>
                  <a:schemeClr val="accent1"/>
                </a:solidFill>
                <a:latin typeface="Comic Sans MS" pitchFamily="66" charset="0"/>
              </a:rPr>
              <a:t>……</a:t>
            </a:r>
            <a:r>
              <a:rPr lang="en-US" sz="4800" dirty="0" smtClean="0">
                <a:solidFill>
                  <a:schemeClr val="accent1"/>
                </a:solidFill>
                <a:latin typeface="Comic Sans MS" pitchFamily="66" charset="0"/>
              </a:rPr>
              <a:t>!</a:t>
            </a:r>
            <a:endParaRPr lang="ru-RU" sz="4800" dirty="0">
              <a:solidFill>
                <a:schemeClr val="accent1"/>
              </a:solidFill>
              <a:latin typeface="Comic Sans MS" pitchFamily="66" charset="0"/>
            </a:endParaRPr>
          </a:p>
        </p:txBody>
      </p:sp>
      <p:pic>
        <p:nvPicPr>
          <p:cNvPr id="3076" name="Picture 4" descr="D:\КАРТИНКИ\images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643314"/>
            <a:ext cx="3571900" cy="3000396"/>
          </a:xfrm>
          <a:prstGeom prst="rect">
            <a:avLst/>
          </a:prstGeom>
          <a:noFill/>
          <a:ln w="57150">
            <a:solidFill>
              <a:srgbClr val="CE5332"/>
            </a:solidFill>
          </a:ln>
        </p:spPr>
      </p:pic>
      <p:pic>
        <p:nvPicPr>
          <p:cNvPr id="3075" name="Picture 3" descr="D:\КАРТИНКИ\загружено (18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10300" y="3643314"/>
            <a:ext cx="2719418" cy="3000395"/>
          </a:xfrm>
          <a:prstGeom prst="rect">
            <a:avLst/>
          </a:prstGeom>
          <a:noFill/>
          <a:ln w="57150">
            <a:solidFill>
              <a:srgbClr val="CE5332"/>
            </a:solidFill>
          </a:ln>
        </p:spPr>
      </p:pic>
      <p:pic>
        <p:nvPicPr>
          <p:cNvPr id="6" name="Picture 4" descr="D:\КАРТИНКИ\загружено (17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214290"/>
            <a:ext cx="4714908" cy="3357586"/>
          </a:xfrm>
          <a:prstGeom prst="rect">
            <a:avLst/>
          </a:prstGeom>
          <a:noFill/>
          <a:ln w="57150">
            <a:solidFill>
              <a:srgbClr val="CE5332"/>
            </a:solidFill>
          </a:ln>
        </p:spPr>
      </p:pic>
      <p:pic>
        <p:nvPicPr>
          <p:cNvPr id="7" name="Picture 5" descr="D:\КАРТИНКИ\images (9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29058" y="3643314"/>
            <a:ext cx="2262190" cy="3000396"/>
          </a:xfrm>
          <a:prstGeom prst="rect">
            <a:avLst/>
          </a:prstGeom>
          <a:noFill/>
          <a:ln w="57150">
            <a:solidFill>
              <a:srgbClr val="CE5332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928802"/>
          </a:xfrm>
          <a:solidFill>
            <a:schemeClr val="accent3">
              <a:lumMod val="40000"/>
              <a:lumOff val="60000"/>
            </a:schemeClr>
          </a:solidFill>
          <a:ln w="92075">
            <a:solidFill>
              <a:srgbClr val="00B0F0"/>
            </a:solidFill>
          </a:ln>
        </p:spPr>
        <p:txBody>
          <a:bodyPr>
            <a:noAutofit/>
          </a:bodyPr>
          <a:lstStyle/>
          <a:p>
            <a:r>
              <a:rPr lang="ru-RU" dirty="0" smtClean="0">
                <a:solidFill>
                  <a:srgbClr val="00B0F0"/>
                </a:solidFill>
                <a:latin typeface="Comic Sans MS" pitchFamily="66" charset="0"/>
              </a:rPr>
              <a:t>НА СИНИЙ ШАРИК Я СМОТРЮ</a:t>
            </a:r>
            <a:r>
              <a:rPr lang="en-US" dirty="0" smtClean="0">
                <a:solidFill>
                  <a:srgbClr val="00B0F0"/>
                </a:solidFill>
                <a:latin typeface="Comic Sans MS" pitchFamily="66" charset="0"/>
              </a:rPr>
              <a:t>,</a:t>
            </a:r>
            <a:r>
              <a:rPr lang="ru-RU" dirty="0" smtClean="0">
                <a:solidFill>
                  <a:srgbClr val="00B0F0"/>
                </a:solidFill>
                <a:latin typeface="Comic Sans MS" pitchFamily="66" charset="0"/>
              </a:rPr>
              <a:t>  СИНИЙ </a:t>
            </a:r>
            <a:r>
              <a:rPr lang="ru-RU" dirty="0" smtClean="0">
                <a:solidFill>
                  <a:srgbClr val="00B0F0"/>
                </a:solidFill>
                <a:latin typeface="Comic Sans MS" pitchFamily="66" charset="0"/>
              </a:rPr>
              <a:t>ПО-АНГЛИЙСКИ-</a:t>
            </a:r>
            <a:r>
              <a:rPr lang="ru-RU" sz="4800" dirty="0" smtClean="0">
                <a:solidFill>
                  <a:srgbClr val="00B0F0"/>
                </a:solidFill>
                <a:latin typeface="Comic Sans MS" pitchFamily="66" charset="0"/>
              </a:rPr>
              <a:t>…….</a:t>
            </a:r>
            <a:endParaRPr lang="ru-RU" sz="4800" dirty="0">
              <a:solidFill>
                <a:srgbClr val="00B0F0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2786058"/>
            <a:ext cx="7758138" cy="334010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 descr="D:\КАРТИНКИ\винни пух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000240"/>
            <a:ext cx="9144000" cy="4857760"/>
          </a:xfrm>
          <a:prstGeom prst="rect">
            <a:avLst/>
          </a:prstGeom>
          <a:noFill/>
          <a:ln w="76200">
            <a:solidFill>
              <a:srgbClr val="00B0F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214290"/>
            <a:ext cx="3071834" cy="5143536"/>
          </a:xfrm>
          <a:solidFill>
            <a:schemeClr val="accent2">
              <a:lumMod val="20000"/>
              <a:lumOff val="80000"/>
            </a:schemeClr>
          </a:solidFill>
          <a:ln w="92075">
            <a:solidFill>
              <a:srgbClr val="FFFF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r>
              <a:rPr lang="ru-RU" sz="4800" b="1" dirty="0" smtClean="0">
                <a:solidFill>
                  <a:srgbClr val="FFC000"/>
                </a:solidFill>
                <a:latin typeface="Comic Sans MS" pitchFamily="66" charset="0"/>
              </a:rPr>
              <a:t>Отвечать ты можешь смело: жёлтый по</a:t>
            </a:r>
            <a:r>
              <a:rPr lang="en-US" sz="4800" b="1" dirty="0" smtClean="0">
                <a:solidFill>
                  <a:srgbClr val="FFC000"/>
                </a:solidFill>
                <a:latin typeface="Comic Sans MS" pitchFamily="66" charset="0"/>
              </a:rPr>
              <a:t>-</a:t>
            </a:r>
            <a:r>
              <a:rPr lang="ru-RU" sz="4800" b="1" dirty="0" err="1" smtClean="0">
                <a:solidFill>
                  <a:srgbClr val="FFC000"/>
                </a:solidFill>
                <a:latin typeface="Comic Sans MS" pitchFamily="66" charset="0"/>
              </a:rPr>
              <a:t>английски</a:t>
            </a:r>
            <a:r>
              <a:rPr lang="ru-RU" sz="4800" b="1" dirty="0" smtClean="0">
                <a:solidFill>
                  <a:srgbClr val="FFC000"/>
                </a:solidFill>
                <a:latin typeface="Comic Sans MS" pitchFamily="66" charset="0"/>
              </a:rPr>
              <a:t> </a:t>
            </a:r>
            <a:r>
              <a:rPr lang="ru-RU" sz="4800" dirty="0" smtClean="0">
                <a:solidFill>
                  <a:srgbClr val="FFC000"/>
                </a:solidFill>
                <a:latin typeface="Comic Sans MS" pitchFamily="66" charset="0"/>
              </a:rPr>
              <a:t>- </a:t>
            </a:r>
            <a:r>
              <a:rPr lang="ru-RU" sz="7200" b="1" dirty="0" smtClean="0">
                <a:solidFill>
                  <a:srgbClr val="FFC000"/>
                </a:solidFill>
                <a:latin typeface="Comic Sans MS" pitchFamily="66" charset="0"/>
              </a:rPr>
              <a:t>………</a:t>
            </a:r>
            <a:endParaRPr lang="ru-RU" sz="7200" b="1" dirty="0" smtClean="0">
              <a:solidFill>
                <a:srgbClr val="FFC000"/>
              </a:solidFill>
              <a:latin typeface="Comic Sans MS" pitchFamily="66" charset="0"/>
            </a:endParaRPr>
          </a:p>
          <a:p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5123" name="Picture 3" descr="D:\КАРТИНКИ\солнце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3241" y="285728"/>
            <a:ext cx="6000760" cy="3286148"/>
          </a:xfrm>
          <a:prstGeom prst="rect">
            <a:avLst/>
          </a:prstGeom>
          <a:noFill/>
          <a:ln w="57150">
            <a:solidFill>
              <a:schemeClr val="accent2">
                <a:lumMod val="60000"/>
                <a:lumOff val="40000"/>
              </a:schemeClr>
            </a:solidFill>
          </a:ln>
        </p:spPr>
      </p:pic>
      <p:pic>
        <p:nvPicPr>
          <p:cNvPr id="5124" name="Picture 4" descr="D:\КАРТИНКИ\майя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84" y="3643314"/>
            <a:ext cx="3286116" cy="3214686"/>
          </a:xfrm>
          <a:prstGeom prst="rect">
            <a:avLst/>
          </a:prstGeom>
          <a:noFill/>
          <a:ln w="57150">
            <a:solidFill>
              <a:srgbClr val="FFFF00"/>
            </a:solidFill>
          </a:ln>
        </p:spPr>
      </p:pic>
      <p:pic>
        <p:nvPicPr>
          <p:cNvPr id="5126" name="Picture 6" descr="D:\КАРТИНКИ\загружено (4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71802" y="3643314"/>
            <a:ext cx="2714644" cy="1571636"/>
          </a:xfrm>
          <a:prstGeom prst="rect">
            <a:avLst/>
          </a:prstGeom>
          <a:noFill/>
          <a:ln w="57150">
            <a:solidFill>
              <a:srgbClr val="FFFF00"/>
            </a:solidFill>
          </a:ln>
        </p:spPr>
      </p:pic>
      <p:pic>
        <p:nvPicPr>
          <p:cNvPr id="5127" name="Picture 7" descr="D:\КАРТИНКИ\загружено (5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5214950"/>
            <a:ext cx="5857884" cy="1643050"/>
          </a:xfrm>
          <a:prstGeom prst="rect">
            <a:avLst/>
          </a:prstGeom>
          <a:noFill/>
          <a:ln w="57150">
            <a:solidFill>
              <a:srgbClr val="FFFF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D:\КАРТИНКИ\осенний лес в чёрно-белом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786246" y="0"/>
            <a:ext cx="17002244" cy="81439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214942" y="214291"/>
            <a:ext cx="3929058" cy="4286280"/>
          </a:xfrm>
          <a:solidFill>
            <a:schemeClr val="accent1">
              <a:lumMod val="40000"/>
              <a:lumOff val="60000"/>
            </a:schemeClr>
          </a:solidFill>
          <a:ln w="8890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sz="4000" smtClean="0">
                <a:solidFill>
                  <a:srgbClr val="FF0000"/>
                </a:solidFill>
              </a:rPr>
              <a:t>   </a:t>
            </a:r>
            <a:r>
              <a:rPr lang="ru-RU" sz="4400" b="1" smtClean="0">
                <a:solidFill>
                  <a:srgbClr val="FF0000"/>
                </a:solidFill>
                <a:latin typeface="Comic Sans MS" pitchFamily="66" charset="0"/>
              </a:rPr>
              <a:t>Красный – мой любимый цвет! </a:t>
            </a:r>
            <a:endParaRPr lang="en-US" sz="4400" b="1" smtClean="0">
              <a:solidFill>
                <a:srgbClr val="FF0000"/>
              </a:solidFill>
              <a:latin typeface="Comic Sans MS" pitchFamily="66" charset="0"/>
            </a:endParaRPr>
          </a:p>
          <a:p>
            <a:pPr>
              <a:buNone/>
            </a:pPr>
            <a:r>
              <a:rPr lang="en-US" sz="4400" b="1" smtClean="0">
                <a:solidFill>
                  <a:srgbClr val="FF0000"/>
                </a:solidFill>
                <a:latin typeface="Comic Sans MS" pitchFamily="66" charset="0"/>
              </a:rPr>
              <a:t>   </a:t>
            </a:r>
            <a:r>
              <a:rPr lang="ru-RU" sz="4400" b="1" smtClean="0">
                <a:solidFill>
                  <a:srgbClr val="FF0000"/>
                </a:solidFill>
                <a:latin typeface="Comic Sans MS" pitchFamily="66" charset="0"/>
              </a:rPr>
              <a:t>Красный по – английски </a:t>
            </a:r>
            <a:r>
              <a:rPr lang="en-US" sz="8000" b="1" smtClean="0">
                <a:solidFill>
                  <a:srgbClr val="FF0000"/>
                </a:solidFill>
                <a:latin typeface="Comic Sans MS" pitchFamily="66" charset="0"/>
              </a:rPr>
              <a:t>red</a:t>
            </a:r>
            <a:endParaRPr lang="ru-RU" sz="80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4098" name="Picture 2" descr="D:\КАРТИНКИ\мак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500438"/>
            <a:ext cx="5143504" cy="3357562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</p:pic>
      <p:pic>
        <p:nvPicPr>
          <p:cNvPr id="4102" name="Picture 6" descr="D:\КАРТИНКИ\клубник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1" y="4500570"/>
            <a:ext cx="3857620" cy="235743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</p:pic>
      <p:pic>
        <p:nvPicPr>
          <p:cNvPr id="4103" name="Picture 7" descr="D:\КАРТИНКИ\загружено (6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813" y="214290"/>
            <a:ext cx="2762237" cy="321471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</p:pic>
      <p:pic>
        <p:nvPicPr>
          <p:cNvPr id="4104" name="Picture 8" descr="D:\КАРТИНКИ\загружено (8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71736" y="214290"/>
            <a:ext cx="2686050" cy="321471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214290"/>
            <a:ext cx="3071834" cy="5143536"/>
          </a:xfrm>
          <a:solidFill>
            <a:schemeClr val="accent2">
              <a:lumMod val="20000"/>
              <a:lumOff val="80000"/>
            </a:schemeClr>
          </a:solidFill>
          <a:ln w="92075">
            <a:solidFill>
              <a:srgbClr val="FFFF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r>
              <a:rPr lang="ru-RU" sz="4800" b="1" dirty="0" smtClean="0">
                <a:solidFill>
                  <a:srgbClr val="FFC000"/>
                </a:solidFill>
                <a:latin typeface="Comic Sans MS" pitchFamily="66" charset="0"/>
              </a:rPr>
              <a:t>Отвечать ты можешь смело: жёлтый по</a:t>
            </a:r>
            <a:r>
              <a:rPr lang="en-US" sz="4800" b="1" dirty="0" smtClean="0">
                <a:solidFill>
                  <a:srgbClr val="FFC000"/>
                </a:solidFill>
                <a:latin typeface="Comic Sans MS" pitchFamily="66" charset="0"/>
              </a:rPr>
              <a:t>-</a:t>
            </a:r>
            <a:r>
              <a:rPr lang="ru-RU" sz="4800" b="1" dirty="0" err="1" smtClean="0">
                <a:solidFill>
                  <a:srgbClr val="FFC000"/>
                </a:solidFill>
                <a:latin typeface="Comic Sans MS" pitchFamily="66" charset="0"/>
              </a:rPr>
              <a:t>английски</a:t>
            </a:r>
            <a:r>
              <a:rPr lang="ru-RU" sz="4800" b="1" dirty="0" smtClean="0">
                <a:solidFill>
                  <a:srgbClr val="FFC000"/>
                </a:solidFill>
                <a:latin typeface="Comic Sans MS" pitchFamily="66" charset="0"/>
              </a:rPr>
              <a:t> </a:t>
            </a:r>
            <a:r>
              <a:rPr lang="ru-RU" sz="4800" dirty="0" smtClean="0">
                <a:solidFill>
                  <a:srgbClr val="FFC000"/>
                </a:solidFill>
                <a:latin typeface="Comic Sans MS" pitchFamily="66" charset="0"/>
              </a:rPr>
              <a:t>- </a:t>
            </a:r>
            <a:r>
              <a:rPr lang="en-US" sz="7200" b="1" dirty="0" smtClean="0">
                <a:solidFill>
                  <a:srgbClr val="FFC000"/>
                </a:solidFill>
                <a:latin typeface="Comic Sans MS" pitchFamily="66" charset="0"/>
              </a:rPr>
              <a:t>yellow</a:t>
            </a:r>
            <a:endParaRPr lang="ru-RU" sz="7200" b="1" dirty="0" smtClean="0">
              <a:solidFill>
                <a:srgbClr val="FFC000"/>
              </a:solidFill>
              <a:latin typeface="Comic Sans MS" pitchFamily="66" charset="0"/>
            </a:endParaRPr>
          </a:p>
          <a:p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5123" name="Picture 3" descr="D:\КАРТИНКИ\солнце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3241" y="285728"/>
            <a:ext cx="6000760" cy="3286148"/>
          </a:xfrm>
          <a:prstGeom prst="rect">
            <a:avLst/>
          </a:prstGeom>
          <a:noFill/>
          <a:ln w="57150">
            <a:solidFill>
              <a:schemeClr val="accent2">
                <a:lumMod val="60000"/>
                <a:lumOff val="40000"/>
              </a:schemeClr>
            </a:solidFill>
          </a:ln>
        </p:spPr>
      </p:pic>
      <p:pic>
        <p:nvPicPr>
          <p:cNvPr id="5124" name="Picture 4" descr="D:\КАРТИНКИ\майя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84" y="3643314"/>
            <a:ext cx="3286116" cy="3214686"/>
          </a:xfrm>
          <a:prstGeom prst="rect">
            <a:avLst/>
          </a:prstGeom>
          <a:noFill/>
          <a:ln w="57150">
            <a:solidFill>
              <a:srgbClr val="FFFF00"/>
            </a:solidFill>
          </a:ln>
        </p:spPr>
      </p:pic>
      <p:pic>
        <p:nvPicPr>
          <p:cNvPr id="5126" name="Picture 6" descr="D:\КАРТИНКИ\загружено (4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71802" y="3643314"/>
            <a:ext cx="2714644" cy="1571636"/>
          </a:xfrm>
          <a:prstGeom prst="rect">
            <a:avLst/>
          </a:prstGeom>
          <a:noFill/>
          <a:ln w="57150">
            <a:solidFill>
              <a:srgbClr val="FFFF00"/>
            </a:solidFill>
          </a:ln>
        </p:spPr>
      </p:pic>
      <p:pic>
        <p:nvPicPr>
          <p:cNvPr id="5127" name="Picture 7" descr="D:\КАРТИНКИ\загружено (5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5214950"/>
            <a:ext cx="5857884" cy="1643050"/>
          </a:xfrm>
          <a:prstGeom prst="rect">
            <a:avLst/>
          </a:prstGeom>
          <a:noFill/>
          <a:ln w="57150">
            <a:solidFill>
              <a:srgbClr val="FFFF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928802"/>
          </a:xfrm>
          <a:solidFill>
            <a:schemeClr val="accent3">
              <a:lumMod val="40000"/>
              <a:lumOff val="60000"/>
            </a:schemeClr>
          </a:solidFill>
          <a:ln w="92075">
            <a:solidFill>
              <a:srgbClr val="00B0F0"/>
            </a:solidFill>
          </a:ln>
        </p:spPr>
        <p:txBody>
          <a:bodyPr>
            <a:noAutofit/>
          </a:bodyPr>
          <a:lstStyle/>
          <a:p>
            <a:r>
              <a:rPr lang="ru-RU" dirty="0" smtClean="0">
                <a:solidFill>
                  <a:srgbClr val="00B0F0"/>
                </a:solidFill>
                <a:latin typeface="Comic Sans MS" pitchFamily="66" charset="0"/>
              </a:rPr>
              <a:t>НА СИНИЙ ШАРИК Я СМОТРЮ</a:t>
            </a:r>
            <a:r>
              <a:rPr lang="en-US" dirty="0" smtClean="0">
                <a:solidFill>
                  <a:srgbClr val="00B0F0"/>
                </a:solidFill>
                <a:latin typeface="Comic Sans MS" pitchFamily="66" charset="0"/>
              </a:rPr>
              <a:t>,</a:t>
            </a:r>
            <a:r>
              <a:rPr lang="ru-RU" dirty="0" smtClean="0">
                <a:solidFill>
                  <a:srgbClr val="00B0F0"/>
                </a:solidFill>
                <a:latin typeface="Comic Sans MS" pitchFamily="66" charset="0"/>
              </a:rPr>
              <a:t>  СИНИЙ ПО-АНГЛИЙСКИ-</a:t>
            </a:r>
            <a:r>
              <a:rPr lang="en-US" sz="4800" dirty="0" smtClean="0">
                <a:solidFill>
                  <a:srgbClr val="00B0F0"/>
                </a:solidFill>
                <a:latin typeface="Comic Sans MS" pitchFamily="66" charset="0"/>
              </a:rPr>
              <a:t>BLUE</a:t>
            </a:r>
            <a:endParaRPr lang="ru-RU" sz="4800" dirty="0">
              <a:solidFill>
                <a:srgbClr val="00B0F0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2786058"/>
            <a:ext cx="7758138" cy="334010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 descr="D:\КАРТИНКИ\винни пух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000240"/>
            <a:ext cx="9144000" cy="4857760"/>
          </a:xfrm>
          <a:prstGeom prst="rect">
            <a:avLst/>
          </a:prstGeom>
          <a:noFill/>
          <a:ln w="76200">
            <a:solidFill>
              <a:srgbClr val="00B0F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>
              <a:latin typeface="Comic Sans MS" pitchFamily="66" charset="0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4786322"/>
            <a:ext cx="9144000" cy="1857388"/>
          </a:xfrm>
          <a:solidFill>
            <a:schemeClr val="accent5">
              <a:lumMod val="60000"/>
              <a:lumOff val="40000"/>
            </a:schemeClr>
          </a:solidFill>
          <a:ln w="92075">
            <a:solidFill>
              <a:srgbClr val="00B050"/>
            </a:solidFill>
          </a:ln>
        </p:spPr>
        <p:txBody>
          <a:bodyPr>
            <a:noAutofit/>
          </a:bodyPr>
          <a:lstStyle/>
          <a:p>
            <a:pPr algn="ctr"/>
            <a:r>
              <a:rPr lang="ru-RU" sz="4400" dirty="0" smtClean="0">
                <a:solidFill>
                  <a:srgbClr val="00B050"/>
                </a:solidFill>
                <a:latin typeface="Comic Sans MS" pitchFamily="66" charset="0"/>
              </a:rPr>
              <a:t>Зелёный шарик есть один, зелёный по – </a:t>
            </a:r>
            <a:r>
              <a:rPr lang="ru-RU" sz="4400" dirty="0" err="1" smtClean="0">
                <a:solidFill>
                  <a:srgbClr val="00B050"/>
                </a:solidFill>
                <a:latin typeface="Comic Sans MS" pitchFamily="66" charset="0"/>
              </a:rPr>
              <a:t>английски</a:t>
            </a:r>
            <a:r>
              <a:rPr lang="ru-RU" sz="4400" dirty="0" smtClean="0">
                <a:solidFill>
                  <a:srgbClr val="00B050"/>
                </a:solidFill>
                <a:latin typeface="Comic Sans MS" pitchFamily="66" charset="0"/>
              </a:rPr>
              <a:t> – </a:t>
            </a:r>
            <a:r>
              <a:rPr lang="en-US" sz="4800" dirty="0" smtClean="0">
                <a:solidFill>
                  <a:srgbClr val="00B050"/>
                </a:solidFill>
                <a:latin typeface="Comic Sans MS" pitchFamily="66" charset="0"/>
              </a:rPr>
              <a:t>green</a:t>
            </a:r>
            <a:r>
              <a:rPr lang="en-US" sz="4400" dirty="0" smtClean="0">
                <a:solidFill>
                  <a:srgbClr val="00B050"/>
                </a:solidFill>
                <a:latin typeface="Comic Sans MS" pitchFamily="66" charset="0"/>
              </a:rPr>
              <a:t>!</a:t>
            </a:r>
            <a:endParaRPr lang="ru-RU" sz="4400" dirty="0">
              <a:solidFill>
                <a:srgbClr val="00B050"/>
              </a:solidFill>
            </a:endParaRPr>
          </a:p>
        </p:txBody>
      </p:sp>
      <p:pic>
        <p:nvPicPr>
          <p:cNvPr id="1026" name="Picture 2" descr="D:\КАРТИНКИ\загружено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4643446"/>
          </a:xfrm>
          <a:prstGeom prst="rect">
            <a:avLst/>
          </a:prstGeom>
          <a:noFill/>
          <a:ln w="76200">
            <a:solidFill>
              <a:srgbClr val="00B05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72034" y="285728"/>
            <a:ext cx="3857684" cy="3286148"/>
          </a:xfrm>
          <a:solidFill>
            <a:schemeClr val="accent6">
              <a:lumMod val="40000"/>
              <a:lumOff val="60000"/>
            </a:schemeClr>
          </a:solidFill>
          <a:ln w="57150">
            <a:solidFill>
              <a:srgbClr val="CE5332"/>
            </a:solidFill>
          </a:ln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>
                <a:solidFill>
                  <a:schemeClr val="accent1"/>
                </a:solidFill>
                <a:latin typeface="Comic Sans MS" pitchFamily="66" charset="0"/>
              </a:rPr>
              <a:t>   </a:t>
            </a:r>
            <a:r>
              <a:rPr lang="ru-RU" sz="3900" b="1" dirty="0" smtClean="0">
                <a:solidFill>
                  <a:schemeClr val="accent1"/>
                </a:solidFill>
                <a:latin typeface="Comic Sans MS" pitchFamily="66" charset="0"/>
              </a:rPr>
              <a:t>БЕЗ ТРУДА ЕГО ЗАПОМНИШЬ , ЭТОТ ЦВЕТ ЗОВЁТСЯ </a:t>
            </a:r>
            <a:r>
              <a:rPr lang="en-US" sz="4800" b="1" dirty="0" smtClean="0">
                <a:solidFill>
                  <a:schemeClr val="accent1"/>
                </a:solidFill>
                <a:latin typeface="Comic Sans MS" pitchFamily="66" charset="0"/>
              </a:rPr>
              <a:t>ORANGE</a:t>
            </a:r>
            <a:r>
              <a:rPr lang="en-US" sz="4800" dirty="0" smtClean="0">
                <a:solidFill>
                  <a:schemeClr val="accent1"/>
                </a:solidFill>
                <a:latin typeface="Comic Sans MS" pitchFamily="66" charset="0"/>
              </a:rPr>
              <a:t>!</a:t>
            </a:r>
            <a:endParaRPr lang="ru-RU" sz="4800" dirty="0">
              <a:solidFill>
                <a:schemeClr val="accent1"/>
              </a:solidFill>
              <a:latin typeface="Comic Sans MS" pitchFamily="66" charset="0"/>
            </a:endParaRPr>
          </a:p>
        </p:txBody>
      </p:sp>
      <p:pic>
        <p:nvPicPr>
          <p:cNvPr id="3076" name="Picture 4" descr="D:\КАРТИНКИ\images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643314"/>
            <a:ext cx="3571900" cy="3000396"/>
          </a:xfrm>
          <a:prstGeom prst="rect">
            <a:avLst/>
          </a:prstGeom>
          <a:noFill/>
          <a:ln w="57150">
            <a:solidFill>
              <a:srgbClr val="CE5332"/>
            </a:solidFill>
          </a:ln>
        </p:spPr>
      </p:pic>
      <p:pic>
        <p:nvPicPr>
          <p:cNvPr id="3075" name="Picture 3" descr="D:\КАРТИНКИ\загружено (18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10300" y="3643314"/>
            <a:ext cx="2719418" cy="3000395"/>
          </a:xfrm>
          <a:prstGeom prst="rect">
            <a:avLst/>
          </a:prstGeom>
          <a:noFill/>
          <a:ln w="57150">
            <a:solidFill>
              <a:srgbClr val="CE5332"/>
            </a:solidFill>
          </a:ln>
        </p:spPr>
      </p:pic>
      <p:pic>
        <p:nvPicPr>
          <p:cNvPr id="6" name="Picture 4" descr="D:\КАРТИНКИ\загружено (17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214290"/>
            <a:ext cx="4714908" cy="3357586"/>
          </a:xfrm>
          <a:prstGeom prst="rect">
            <a:avLst/>
          </a:prstGeom>
          <a:noFill/>
          <a:ln w="57150">
            <a:solidFill>
              <a:srgbClr val="CE5332"/>
            </a:solidFill>
          </a:ln>
        </p:spPr>
      </p:pic>
      <p:pic>
        <p:nvPicPr>
          <p:cNvPr id="7" name="Picture 5" descr="D:\КАРТИНКИ\images (9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29058" y="3643314"/>
            <a:ext cx="2262190" cy="3000396"/>
          </a:xfrm>
          <a:prstGeom prst="rect">
            <a:avLst/>
          </a:prstGeom>
          <a:noFill/>
          <a:ln w="57150">
            <a:solidFill>
              <a:srgbClr val="CE5332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3000372"/>
            <a:ext cx="2928926" cy="3857628"/>
          </a:xfrm>
          <a:solidFill>
            <a:schemeClr val="bg1">
              <a:lumMod val="75000"/>
            </a:schemeClr>
          </a:solidFill>
          <a:ln w="57150"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ru-RU" sz="3200" b="1" dirty="0" smtClean="0">
                <a:latin typeface="Comic Sans MS" pitchFamily="66" charset="0"/>
              </a:rPr>
              <a:t>БЕЛЫМ НАРИСУЮ СНЕГ, СТВОЛЫ ДЕРЕВЬЕВ – ЧЁРНЫМ, </a:t>
            </a:r>
            <a:r>
              <a:rPr lang="en-US" sz="4400" b="1" dirty="0" smtClean="0">
                <a:latin typeface="Comic Sans MS" pitchFamily="66" charset="0"/>
              </a:rPr>
              <a:t>BLACK</a:t>
            </a:r>
            <a:r>
              <a:rPr lang="ru-RU" sz="3200" b="1" dirty="0" smtClean="0">
                <a:latin typeface="Comic Sans MS" pitchFamily="66" charset="0"/>
              </a:rPr>
              <a:t>!</a:t>
            </a:r>
            <a:endParaRPr lang="ru-RU" sz="3200" b="1" dirty="0">
              <a:latin typeface="Comic Sans MS" pitchFamily="66" charset="0"/>
            </a:endParaRPr>
          </a:p>
        </p:txBody>
      </p:sp>
      <p:pic>
        <p:nvPicPr>
          <p:cNvPr id="6146" name="Picture 2" descr="D:\КАРТИНКИ\стволы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3000372"/>
            <a:ext cx="6215074" cy="3857628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</p:pic>
      <p:pic>
        <p:nvPicPr>
          <p:cNvPr id="6147" name="Picture 3" descr="D:\КАРТИНКИ\ежевик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" y="0"/>
            <a:ext cx="3428992" cy="3000372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</p:pic>
      <p:pic>
        <p:nvPicPr>
          <p:cNvPr id="6151" name="Picture 7" descr="D:\КАРТИНКИ\ворона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00430" y="0"/>
            <a:ext cx="2681289" cy="2928934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</p:pic>
      <p:pic>
        <p:nvPicPr>
          <p:cNvPr id="6152" name="Picture 8" descr="D:\КАРТИНКИ\кот мульт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15074" y="0"/>
            <a:ext cx="2928926" cy="2928934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8443914" cy="1417638"/>
          </a:xfrm>
          <a:solidFill>
            <a:srgbClr val="FFCCFF"/>
          </a:solidFill>
          <a:ln w="76200">
            <a:solidFill>
              <a:srgbClr val="FF3399"/>
            </a:solidFill>
          </a:ln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3399"/>
                </a:solidFill>
              </a:rPr>
              <a:t>ВЫЗЫВАЕТСЯ НА РИНГ ПАНТЕРА РОЗОВАЯ </a:t>
            </a:r>
            <a:r>
              <a:rPr lang="en-US" sz="6700" b="1" dirty="0" smtClean="0">
                <a:solidFill>
                  <a:srgbClr val="FF3399"/>
                </a:solidFill>
              </a:rPr>
              <a:t>PINK</a:t>
            </a:r>
            <a:endParaRPr lang="ru-RU" sz="6700" b="1" dirty="0">
              <a:solidFill>
                <a:srgbClr val="FF3399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186106" cy="4525963"/>
          </a:xfrm>
        </p:spPr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КАРТИНКИ\images 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785926"/>
            <a:ext cx="2500330" cy="4786346"/>
          </a:xfrm>
          <a:prstGeom prst="rect">
            <a:avLst/>
          </a:prstGeom>
          <a:noFill/>
          <a:ln w="57150">
            <a:solidFill>
              <a:srgbClr val="FF3399"/>
            </a:solidFill>
          </a:ln>
        </p:spPr>
      </p:pic>
      <p:pic>
        <p:nvPicPr>
          <p:cNvPr id="1030" name="Picture 6" descr="D:\КАРТИНКИ\images (4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0760" y="1809750"/>
            <a:ext cx="2643206" cy="2119316"/>
          </a:xfrm>
          <a:prstGeom prst="rect">
            <a:avLst/>
          </a:prstGeom>
          <a:noFill/>
          <a:ln w="57150">
            <a:solidFill>
              <a:srgbClr val="FF3399"/>
            </a:solidFill>
          </a:ln>
        </p:spPr>
      </p:pic>
      <p:pic>
        <p:nvPicPr>
          <p:cNvPr id="1032" name="Picture 8" descr="D:\КАРТИНКИ\загружено (13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86050" y="1785926"/>
            <a:ext cx="3143272" cy="4857784"/>
          </a:xfrm>
          <a:prstGeom prst="rect">
            <a:avLst/>
          </a:prstGeom>
          <a:noFill/>
          <a:ln w="57150">
            <a:solidFill>
              <a:srgbClr val="FF3399"/>
            </a:solidFill>
          </a:ln>
        </p:spPr>
      </p:pic>
      <p:pic>
        <p:nvPicPr>
          <p:cNvPr id="1033" name="Picture 9" descr="D:\КАРТИНКИ\загружено (11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00760" y="4000504"/>
            <a:ext cx="2719389" cy="2643206"/>
          </a:xfrm>
          <a:prstGeom prst="rect">
            <a:avLst/>
          </a:prstGeom>
          <a:noFill/>
          <a:ln w="76200">
            <a:solidFill>
              <a:srgbClr val="FF3399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270</TotalTime>
  <Words>155</Words>
  <Application>Microsoft Office PowerPoint</Application>
  <PresentationFormat>Экран (4:3)</PresentationFormat>
  <Paragraphs>18</Paragraphs>
  <Slides>18</Slides>
  <Notes>0</Notes>
  <HiddenSlides>2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Слайд 3</vt:lpstr>
      <vt:lpstr>Слайд 4</vt:lpstr>
      <vt:lpstr>НА СИНИЙ ШАРИК Я СМОТРЮ,  СИНИЙ ПО-АНГЛИЙСКИ-BLUE</vt:lpstr>
      <vt:lpstr>Слайд 6</vt:lpstr>
      <vt:lpstr>Слайд 7</vt:lpstr>
      <vt:lpstr>Слайд 8</vt:lpstr>
      <vt:lpstr>ВЫЗЫВАЕТСЯ НА РИНГ ПАНТЕРА РОЗОВАЯ PINK</vt:lpstr>
      <vt:lpstr>Слайд 10</vt:lpstr>
      <vt:lpstr>Слайд 11</vt:lpstr>
      <vt:lpstr>Слайд 12</vt:lpstr>
      <vt:lpstr>Слайд 13</vt:lpstr>
      <vt:lpstr>Слайд 14</vt:lpstr>
      <vt:lpstr>ВЫЗЫВАЕТСЯ НА РИНГ ПАНТЕРА РОЗОВАЯ …..!</vt:lpstr>
      <vt:lpstr>Слайд 16</vt:lpstr>
      <vt:lpstr>НА СИНИЙ ШАРИК Я СМОТРЮ,  СИНИЙ ПО-АНГЛИЙСКИ-…….</vt:lpstr>
      <vt:lpstr>Слайд 18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лрлр</dc:creator>
  <cp:lastModifiedBy>лрлр</cp:lastModifiedBy>
  <cp:revision>32</cp:revision>
  <dcterms:created xsi:type="dcterms:W3CDTF">2014-10-14T16:13:54Z</dcterms:created>
  <dcterms:modified xsi:type="dcterms:W3CDTF">2014-10-18T12:02:20Z</dcterms:modified>
</cp:coreProperties>
</file>