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66" r:id="rId3"/>
    <p:sldId id="257" r:id="rId4"/>
    <p:sldId id="267" r:id="rId5"/>
    <p:sldId id="263" r:id="rId6"/>
    <p:sldId id="258" r:id="rId7"/>
    <p:sldId id="264" r:id="rId8"/>
    <p:sldId id="259" r:id="rId9"/>
    <p:sldId id="260" r:id="rId10"/>
    <p:sldId id="261" r:id="rId11"/>
    <p:sldId id="265" r:id="rId12"/>
    <p:sldId id="262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79" autoAdjust="0"/>
    <p:restoredTop sz="94660"/>
  </p:normalViewPr>
  <p:slideViewPr>
    <p:cSldViewPr>
      <p:cViewPr varScale="1">
        <p:scale>
          <a:sx n="68" d="100"/>
          <a:sy n="68" d="100"/>
        </p:scale>
        <p:origin x="-127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  <p:sndAc>
      <p:stSnd>
        <p:snd r:embed="rId1" name="chimes.wav"/>
      </p:stSnd>
    </p:sndAc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  <p:sndAc>
      <p:stSnd>
        <p:snd r:embed="rId1" name="chimes.wav"/>
      </p:stSnd>
    </p:sndAc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 spd="med">
    <p:diamond/>
    <p:sndAc>
      <p:stSnd>
        <p:snd r:embed="rId1" name="chimes.wav"/>
      </p:stSnd>
    </p:sndAc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  <p:sndAc>
      <p:stSnd>
        <p:snd r:embed="rId1" name="chimes.wav"/>
      </p:stSnd>
    </p:sndAc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diamond/>
    <p:sndAc>
      <p:stSnd>
        <p:snd r:embed="rId1" name="chimes.wav"/>
      </p:stSnd>
    </p:sndAc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EA5DED86-BC4B-41B8-B13D-5872CFE07C3B}" type="datetimeFigureOut">
              <a:rPr lang="ru-RU" smtClean="0"/>
              <a:t>17.01.2015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DB420BD6-6466-47F2-9D4D-073D8225DFD5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ransition spd="med">
    <p:diamond/>
    <p:sndAc>
      <p:stSnd>
        <p:snd r:embed="rId13" name="chimes.wav"/>
      </p:stSnd>
    </p:sndAc>
  </p:transition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337279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Творческий проект на тему:</a:t>
            </a:r>
            <a:br>
              <a:rPr lang="ru-RU" sz="6600" dirty="0" smtClean="0"/>
            </a:br>
            <a:r>
              <a:rPr lang="ru-RU" sz="6600" dirty="0" smtClean="0"/>
              <a:t> </a:t>
            </a:r>
            <a:r>
              <a:rPr lang="ru-RU" sz="6600" b="1" dirty="0" smtClean="0"/>
              <a:t>«Вышивка крестиком»</a:t>
            </a:r>
            <a:endParaRPr lang="ru-RU" sz="66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75656" y="4221088"/>
            <a:ext cx="7668344" cy="1752600"/>
          </a:xfrm>
        </p:spPr>
        <p:txBody>
          <a:bodyPr>
            <a:noAutofit/>
          </a:bodyPr>
          <a:lstStyle/>
          <a:p>
            <a:r>
              <a:rPr lang="ru-RU" sz="4000" i="1" dirty="0" smtClean="0"/>
              <a:t>Подготовили проект:</a:t>
            </a:r>
          </a:p>
          <a:p>
            <a:r>
              <a:rPr lang="ru-RU" sz="4000" i="1" dirty="0" smtClean="0"/>
              <a:t> Агеева Полина и Казаринова Мария 3б класс</a:t>
            </a:r>
            <a:endParaRPr lang="ru-RU" sz="4000" i="1" dirty="0"/>
          </a:p>
        </p:txBody>
      </p:sp>
    </p:spTree>
  </p:cSld>
  <p:clrMapOvr>
    <a:masterClrMapping/>
  </p:clrMapOvr>
  <p:transition spd="med">
    <p:diamond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Технология вышивки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Даша\Desktop\0009-009-VYSHIVKA-KRESTOM-Tekhnika-vyshivanija-krestom-sostoit-v-sledujusche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newsfla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Даша\Desktop\xb_dmc_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907704" y="1340768"/>
            <a:ext cx="6033864" cy="39959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9600" b="1" dirty="0" smtClean="0"/>
              <a:t>Мулине</a:t>
            </a:r>
            <a:endParaRPr lang="ru-RU" sz="9600" b="1" dirty="0"/>
          </a:p>
        </p:txBody>
      </p:sp>
    </p:spTree>
  </p:cSld>
  <p:clrMapOvr>
    <a:masterClrMapping/>
  </p:clrMapOvr>
  <p:transition spd="med">
    <p:pull dir="ru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C:\Users\Даша\Desktop\67207852_Mimozi_i_lili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8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3665562"/>
          </a:xfrm>
        </p:spPr>
        <p:txBody>
          <a:bodyPr>
            <a:normAutofit/>
          </a:bodyPr>
          <a:lstStyle/>
          <a:p>
            <a:r>
              <a:rPr lang="ru-RU" sz="9600" b="1" i="1" dirty="0" smtClean="0"/>
              <a:t>Спасибо за внимание ♥</a:t>
            </a:r>
            <a:endParaRPr lang="ru-RU" sz="9600" b="1" i="1" dirty="0"/>
          </a:p>
        </p:txBody>
      </p:sp>
    </p:spTree>
  </p:cSld>
  <p:clrMapOvr>
    <a:masterClrMapping/>
  </p:clrMapOvr>
  <p:transition spd="med">
    <p:newsflash/>
    <p:sndAc>
      <p:stSnd>
        <p:snd r:embed="rId2" name="chimes.wav"/>
      </p:stSnd>
    </p:sndAc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Даша\Desktop\1362167596_14_637x7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29425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edg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5969818"/>
          </a:xfrm>
        </p:spPr>
        <p:txBody>
          <a:bodyPr>
            <a:normAutofit fontScale="90000"/>
          </a:bodyPr>
          <a:lstStyle/>
          <a:p>
            <a:r>
              <a:rPr lang="ru-RU" sz="7300" b="1" dirty="0" smtClean="0"/>
              <a:t>Задачи проекта</a:t>
            </a:r>
            <a:r>
              <a:rPr lang="ru-RU" sz="7300" b="1" dirty="0" smtClean="0"/>
              <a:t>: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dirty="0" smtClean="0"/>
              <a:t/>
            </a:r>
            <a:br>
              <a:rPr lang="ru-RU" sz="4800" dirty="0" smtClean="0"/>
            </a:br>
            <a:r>
              <a:rPr lang="ru-RU" sz="4800" b="1" dirty="0" smtClean="0"/>
              <a:t>1.Вышивка-как вид искусства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2.Инструменты и приспособления для вышивания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3. Технология вышивки</a:t>
            </a:r>
            <a:r>
              <a:rPr lang="ru-RU" sz="4400" b="1" dirty="0" smtClean="0"/>
              <a:t/>
            </a:r>
            <a:br>
              <a:rPr lang="ru-RU" sz="44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 spd="med">
    <p:comb dir="vert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Даша\Desktop\d8412240152l-500x50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9482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strip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96752"/>
          </a:xfrm>
        </p:spPr>
        <p:txBody>
          <a:bodyPr/>
          <a:lstStyle/>
          <a:p>
            <a:r>
              <a:rPr lang="ru-RU" b="1" dirty="0" smtClean="0"/>
              <a:t>Из истории вышивания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402072"/>
          </a:xfrm>
        </p:spPr>
        <p:txBody>
          <a:bodyPr>
            <a:normAutofit lnSpcReduction="10000"/>
          </a:bodyPr>
          <a:lstStyle/>
          <a:p>
            <a:r>
              <a:rPr lang="ru-RU" b="1" dirty="0" smtClean="0"/>
              <a:t>Вышивка крестом</a:t>
            </a:r>
            <a:r>
              <a:rPr lang="ru-RU" dirty="0" smtClean="0"/>
              <a:t> — вид рукоделия. Это способ вышивания рисунка на канве с помощью иглы и цветных нитей мулине или других нитей для </a:t>
            </a:r>
            <a:r>
              <a:rPr lang="ru-RU" dirty="0" smtClean="0"/>
              <a:t>вышивания.</a:t>
            </a:r>
            <a:r>
              <a:rPr lang="ru-RU" dirty="0" smtClean="0"/>
              <a:t> </a:t>
            </a:r>
            <a:endParaRPr lang="ru-RU" dirty="0" smtClean="0"/>
          </a:p>
          <a:p>
            <a:r>
              <a:rPr lang="ru-RU" b="1" dirty="0" smtClean="0"/>
              <a:t>Вышивание</a:t>
            </a:r>
            <a:r>
              <a:rPr lang="ru-RU" dirty="0" smtClean="0"/>
              <a:t> </a:t>
            </a:r>
            <a:r>
              <a:rPr lang="ru-RU" dirty="0" smtClean="0"/>
              <a:t>- увлекательный, творческий труд, который может принести детям много радости, заполнит досуг, введет в мир прекрасного, дети приобретут такие качества как усидчивость, внимательность, аккуратность. </a:t>
            </a:r>
            <a:endParaRPr lang="ru-RU" dirty="0"/>
          </a:p>
        </p:txBody>
      </p:sp>
    </p:spTree>
  </p:cSld>
  <p:clrMapOvr>
    <a:masterClrMapping/>
  </p:clrMapOvr>
  <p:transition spd="med">
    <p:wheel spokes="1"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 descr="C:\Users\Даша\Desktop\x_6ce3820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comb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Даша\Desktop\0011-011-Vyshivanie-kresto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push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56176" y="620688"/>
            <a:ext cx="2987824" cy="62373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3" name="Picture 5" descr="C:\Users\Даша\Desktop\03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blinds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6597352"/>
          </a:xfrm>
        </p:spPr>
        <p:txBody>
          <a:bodyPr>
            <a:normAutofit/>
          </a:bodyPr>
          <a:lstStyle/>
          <a:p>
            <a:r>
              <a:rPr lang="ru-RU" dirty="0" smtClean="0"/>
              <a:t>Вышивание </a:t>
            </a:r>
            <a:r>
              <a:rPr lang="ru-RU" dirty="0" smtClean="0"/>
              <a:t>крестом производится при помощи иголки, служащей как бы острым продолжением или окончанием нитки: шерстяной, бумажной или </a:t>
            </a:r>
            <a:r>
              <a:rPr lang="ru-RU" dirty="0" smtClean="0"/>
              <a:t>шёлковой. </a:t>
            </a:r>
          </a:p>
          <a:p>
            <a:r>
              <a:rPr lang="ru-RU" dirty="0" smtClean="0"/>
              <a:t>Вышивают </a:t>
            </a:r>
            <a:r>
              <a:rPr lang="ru-RU" dirty="0" smtClean="0"/>
              <a:t>нитками, бумагой, шерстью, шёлком, золотом, серебром, с использованием бус, бисера, стекляруса, иногда </a:t>
            </a:r>
            <a:r>
              <a:rPr lang="ru-RU" dirty="0" smtClean="0"/>
              <a:t>настоящего жемчуга </a:t>
            </a:r>
            <a:r>
              <a:rPr lang="ru-RU" dirty="0" smtClean="0"/>
              <a:t>самоцветных камней, блёсток, а также и монет (реже всего).</a:t>
            </a:r>
            <a:endParaRPr lang="ru-RU" dirty="0"/>
          </a:p>
        </p:txBody>
      </p:sp>
    </p:spTree>
  </p:cSld>
  <p:clrMapOvr>
    <a:masterClrMapping/>
  </p:clrMapOvr>
  <p:transition spd="med">
    <p:circle/>
    <p:sndAc>
      <p:stSnd>
        <p:snd r:embed="rId2" name="chimes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Яркая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349E"/>
      </a:accent6>
      <a:hlink>
        <a:srgbClr val="17BBFD"/>
      </a:hlink>
      <a:folHlink>
        <a:srgbClr val="FF79C2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56</TotalTime>
  <Words>36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Яркая</vt:lpstr>
      <vt:lpstr>Творческий проект на тему:  «Вышивка крестиком»</vt:lpstr>
      <vt:lpstr>Слайд 2</vt:lpstr>
      <vt:lpstr>Задачи проекта:  1.Вышивка-как вид искусства 2.Инструменты и приспособления для вышивания 3. Технология вышивки  </vt:lpstr>
      <vt:lpstr>Слайд 4</vt:lpstr>
      <vt:lpstr>Из истории вышивания</vt:lpstr>
      <vt:lpstr>Слайд 6</vt:lpstr>
      <vt:lpstr>Слайд 7</vt:lpstr>
      <vt:lpstr>Слайд 8</vt:lpstr>
      <vt:lpstr>Слайд 9</vt:lpstr>
      <vt:lpstr>Технология вышивки</vt:lpstr>
      <vt:lpstr>Слайд 11</vt:lpstr>
      <vt:lpstr>Слайд 12</vt:lpstr>
      <vt:lpstr>Спасибо за внимание ♥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Творческий проект на тему:  «Вышивка крестиком»</dc:title>
  <dc:creator>Даша</dc:creator>
  <cp:lastModifiedBy>Даша</cp:lastModifiedBy>
  <cp:revision>6</cp:revision>
  <dcterms:created xsi:type="dcterms:W3CDTF">2015-01-17T15:41:07Z</dcterms:created>
  <dcterms:modified xsi:type="dcterms:W3CDTF">2015-01-17T16:37:18Z</dcterms:modified>
</cp:coreProperties>
</file>