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6" r:id="rId10"/>
    <p:sldId id="265" r:id="rId11"/>
    <p:sldId id="267" r:id="rId12"/>
    <p:sldId id="268" r:id="rId13"/>
    <p:sldId id="269" r:id="rId14"/>
    <p:sldId id="272" r:id="rId15"/>
    <p:sldId id="270" r:id="rId16"/>
    <p:sldId id="264" r:id="rId17"/>
    <p:sldId id="271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B1D41-DD51-45C8-9F60-60A705705D56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3A842-96EC-40AD-9131-18AF7F8FAE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B1D41-DD51-45C8-9F60-60A705705D56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3A842-96EC-40AD-9131-18AF7F8FAE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B1D41-DD51-45C8-9F60-60A705705D56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3A842-96EC-40AD-9131-18AF7F8FAE3B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B1D41-DD51-45C8-9F60-60A705705D56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3A842-96EC-40AD-9131-18AF7F8FAE3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B1D41-DD51-45C8-9F60-60A705705D56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3A842-96EC-40AD-9131-18AF7F8FAE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B1D41-DD51-45C8-9F60-60A705705D56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3A842-96EC-40AD-9131-18AF7F8FAE3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B1D41-DD51-45C8-9F60-60A705705D56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3A842-96EC-40AD-9131-18AF7F8FAE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B1D41-DD51-45C8-9F60-60A705705D56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3A842-96EC-40AD-9131-18AF7F8FAE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B1D41-DD51-45C8-9F60-60A705705D56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3A842-96EC-40AD-9131-18AF7F8FAE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B1D41-DD51-45C8-9F60-60A705705D56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3A842-96EC-40AD-9131-18AF7F8FAE3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FB1D41-DD51-45C8-9F60-60A705705D56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3A842-96EC-40AD-9131-18AF7F8FAE3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CFB1D41-DD51-45C8-9F60-60A705705D56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E13A842-96EC-40AD-9131-18AF7F8FAE3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 здоровом </a:t>
            </a:r>
            <a:r>
              <a:rPr lang="ru-RU" sz="6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теле</a:t>
            </a:r>
            <a:r>
              <a:rPr lang="en-US" sz="6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-</a:t>
            </a:r>
            <a:r>
              <a:rPr lang="ru-RU" sz="6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6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здоровый дух!</a:t>
            </a:r>
            <a:endParaRPr lang="ru-RU" sz="6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27784" y="5013176"/>
            <a:ext cx="6400800" cy="1080120"/>
          </a:xfrm>
        </p:spPr>
        <p:txBody>
          <a:bodyPr/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Автор: </a:t>
            </a:r>
          </a:p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Григорьев Дмитрий Николаевич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886925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 advClick="0" advTm="6000">
        <p:wipe/>
      </p:transition>
    </mc:Choice>
    <mc:Fallback>
      <p:transition spd="slow" advClick="0" advTm="6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04664"/>
            <a:ext cx="8229600" cy="1186392"/>
          </a:xfrm>
        </p:spPr>
        <p:txBody>
          <a:bodyPr>
            <a:normAutofit/>
          </a:bodyPr>
          <a:lstStyle/>
          <a:p>
            <a:r>
              <a:rPr lang="ru-RU" b="1" i="1" dirty="0" smtClean="0">
                <a:solidFill>
                  <a:schemeClr val="tx1"/>
                </a:solidFill>
              </a:rPr>
              <a:t>Ожидание результата</a:t>
            </a:r>
            <a:endParaRPr lang="ru-RU" b="1" i="1" dirty="0">
              <a:solidFill>
                <a:schemeClr val="tx1"/>
              </a:solidFill>
            </a:endParaRPr>
          </a:p>
        </p:txBody>
      </p:sp>
      <p:pic>
        <p:nvPicPr>
          <p:cNvPr id="8" name="Объект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412776"/>
            <a:ext cx="7704856" cy="5112568"/>
          </a:xfrm>
        </p:spPr>
      </p:pic>
    </p:spTree>
    <p:extLst>
      <p:ext uri="{BB962C8B-B14F-4D97-AF65-F5344CB8AC3E}">
        <p14:creationId xmlns="" xmlns:p14="http://schemas.microsoft.com/office/powerpoint/2010/main" val="28013209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9000">
        <p:wipe/>
      </p:transition>
    </mc:Choice>
    <mc:Fallback>
      <p:transition spd="slow" advClick="0" advTm="9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i="1" dirty="0" smtClean="0">
                <a:solidFill>
                  <a:schemeClr val="tx1"/>
                </a:solidFill>
              </a:rPr>
              <a:t>Наши победители.!</a:t>
            </a:r>
            <a:endParaRPr lang="ru-RU" sz="6000" b="1" i="1" dirty="0">
              <a:solidFill>
                <a:schemeClr val="tx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1628800"/>
            <a:ext cx="4752528" cy="453650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1628800"/>
            <a:ext cx="4896544" cy="4464496"/>
          </a:xfrm>
        </p:spPr>
      </p:pic>
    </p:spTree>
    <p:extLst>
      <p:ext uri="{BB962C8B-B14F-4D97-AF65-F5344CB8AC3E}">
        <p14:creationId xmlns="" xmlns:p14="http://schemas.microsoft.com/office/powerpoint/2010/main" val="404081588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9000">
        <p:wipe/>
      </p:transition>
    </mc:Choice>
    <mc:Fallback>
      <p:transition spd="slow" advClick="0" advTm="9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692696"/>
            <a:ext cx="8352928" cy="576064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5580846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9000">
        <p:wipe/>
      </p:transition>
    </mc:Choice>
    <mc:Fallback>
      <p:transition spd="slow" advClick="0" advTm="9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908720"/>
            <a:ext cx="7956376" cy="521744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92951364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9000">
        <p:wipe/>
      </p:transition>
    </mc:Choice>
    <mc:Fallback>
      <p:transition spd="slow" advClick="0" advTm="9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268760"/>
            <a:ext cx="7344816" cy="5327579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800" b="1" i="1" dirty="0" smtClean="0">
                <a:solidFill>
                  <a:srgbClr val="FF0000"/>
                </a:solidFill>
              </a:rPr>
              <a:t> «Лыжня России 2012»</a:t>
            </a:r>
            <a:endParaRPr lang="ru-RU" sz="48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4257206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9000">
        <p:wipe/>
      </p:transition>
    </mc:Choice>
    <mc:Fallback>
      <p:transition spd="slow" advClick="0" advTm="9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404664"/>
            <a:ext cx="7488832" cy="6336704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345947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9000">
        <p:wipe/>
      </p:transition>
    </mc:Choice>
    <mc:Fallback>
      <p:transition spd="slow" advClick="0" advTm="9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1" y="116632"/>
            <a:ext cx="7704857" cy="684076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23528" y="5373216"/>
            <a:ext cx="8229600" cy="1252728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FFFF00"/>
                </a:solidFill>
              </a:rPr>
              <a:t>Двукратная  </a:t>
            </a:r>
            <a:r>
              <a:rPr lang="ru-RU" sz="2400" dirty="0">
                <a:solidFill>
                  <a:srgbClr val="FFFF00"/>
                </a:solidFill>
              </a:rPr>
              <a:t>олимпийская  чемпионка(Турин-2006,Ванкувер-2010)многократная чемпионка </a:t>
            </a:r>
            <a:r>
              <a:rPr lang="ru-RU" sz="2400" dirty="0" smtClean="0">
                <a:solidFill>
                  <a:srgbClr val="FFFF00"/>
                </a:solidFill>
              </a:rPr>
              <a:t>мира, Европы</a:t>
            </a:r>
            <a:r>
              <a:rPr lang="ru-RU" sz="2400" dirty="0">
                <a:solidFill>
                  <a:srgbClr val="FFFF00"/>
                </a:solidFill>
              </a:rPr>
              <a:t>, России.  </a:t>
            </a:r>
            <a:r>
              <a:rPr lang="ru-RU" sz="2400" dirty="0" err="1">
                <a:solidFill>
                  <a:srgbClr val="FFFF00"/>
                </a:solidFill>
              </a:rPr>
              <a:t>Богалий-Титовец</a:t>
            </a:r>
            <a:r>
              <a:rPr lang="ru-RU" sz="2400" dirty="0">
                <a:solidFill>
                  <a:srgbClr val="FFFF00"/>
                </a:solidFill>
              </a:rPr>
              <a:t> Анна Ивановна. </a:t>
            </a:r>
          </a:p>
        </p:txBody>
      </p:sp>
    </p:spTree>
    <p:extLst>
      <p:ext uri="{BB962C8B-B14F-4D97-AF65-F5344CB8AC3E}">
        <p14:creationId xmlns="" xmlns:p14="http://schemas.microsoft.com/office/powerpoint/2010/main" val="147601833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9000">
        <p:wipe/>
      </p:transition>
    </mc:Choice>
    <mc:Fallback>
      <p:transition spd="slow" advClick="0" advTm="9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548680"/>
            <a:ext cx="7940170" cy="5721499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77232467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9000">
        <p:wipe/>
      </p:transition>
    </mc:Choice>
    <mc:Fallback>
      <p:transition spd="slow" advClick="0" advTm="9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836712"/>
            <a:ext cx="7992887" cy="5289451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1252728"/>
          </a:xfrm>
        </p:spPr>
        <p:txBody>
          <a:bodyPr>
            <a:noAutofit/>
          </a:bodyPr>
          <a:lstStyle/>
          <a:p>
            <a:endParaRPr lang="ru-RU" sz="80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97068453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9000">
        <p:wipe/>
      </p:transition>
    </mc:Choice>
    <mc:Fallback>
      <p:transition spd="slow" advClick="0" advTm="9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1052736"/>
            <a:ext cx="6400800" cy="4552529"/>
          </a:xfrm>
        </p:spPr>
        <p:txBody>
          <a:bodyPr>
            <a:normAutofit fontScale="85000" lnSpcReduction="10000"/>
          </a:bodyPr>
          <a:lstStyle/>
          <a:p>
            <a:r>
              <a:rPr lang="ru-RU" sz="4000" b="1" i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 нашей жизни всё мгновенно.</a:t>
            </a:r>
          </a:p>
          <a:p>
            <a:r>
              <a:rPr lang="ru-RU" sz="4000" b="1" i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Всё проходит и пройдёт.</a:t>
            </a:r>
          </a:p>
          <a:p>
            <a:r>
              <a:rPr lang="ru-RU" sz="4000" b="1" i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Спортом надо непременно</a:t>
            </a:r>
          </a:p>
          <a:p>
            <a:r>
              <a:rPr lang="ru-RU" sz="4000" b="1" i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Заниматься круглый год.</a:t>
            </a:r>
          </a:p>
          <a:p>
            <a:r>
              <a:rPr lang="ru-RU" sz="4000" b="1" i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Прыгать, бегать, отжиматься,</a:t>
            </a:r>
          </a:p>
          <a:p>
            <a:r>
              <a:rPr lang="ru-RU" sz="4000" b="1" i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Груз тяжелый поднимать,</a:t>
            </a:r>
          </a:p>
          <a:p>
            <a:r>
              <a:rPr lang="ru-RU" sz="4000" b="1" i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По утрам тренироваться,</a:t>
            </a:r>
          </a:p>
          <a:p>
            <a:r>
              <a:rPr lang="ru-RU" sz="4000" b="1" i="1" u="sng" dirty="0">
                <a:solidFill>
                  <a:schemeClr val="tx1">
                    <a:lumMod val="95000"/>
                    <a:lumOff val="5000"/>
                  </a:schemeClr>
                </a:solidFill>
              </a:rPr>
              <a:t>Стометровку пробегать.</a:t>
            </a:r>
          </a:p>
          <a:p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87221788"/>
      </p:ext>
    </p:extLst>
  </p:cSld>
  <p:clrMapOvr>
    <a:masterClrMapping/>
  </p:clrMapOvr>
  <p:transition spd="slow" advClick="0" advTm="20000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528" y="188640"/>
            <a:ext cx="9324528" cy="666936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Как всё начиналось!)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202450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9000">
        <p:wipe/>
      </p:transition>
    </mc:Choice>
    <mc:Fallback>
      <p:transition spd="slow" advClick="0" advTm="9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60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Спасибо за внимание!!!</a:t>
            </a:r>
            <a:endParaRPr lang="ru-RU" sz="60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486167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10000">
        <p:wipe/>
      </p:transition>
    </mc:Choice>
    <mc:Fallback>
      <p:transition spd="slow" advClick="0" advTm="10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60648"/>
            <a:ext cx="8588771" cy="6441579"/>
          </a:xfrm>
        </p:spPr>
      </p:pic>
    </p:spTree>
    <p:extLst>
      <p:ext uri="{BB962C8B-B14F-4D97-AF65-F5344CB8AC3E}">
        <p14:creationId xmlns="" xmlns:p14="http://schemas.microsoft.com/office/powerpoint/2010/main" val="4078200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9000">
        <p:wipe/>
      </p:transition>
    </mc:Choice>
    <mc:Fallback>
      <p:transition spd="slow" advClick="0" advTm="9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4290"/>
            <a:ext cx="9164651" cy="6873489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714356"/>
            <a:ext cx="8229600" cy="1500198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Стремимся к высоте!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5031639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11000">
        <p:wipe/>
      </p:transition>
    </mc:Choice>
    <mc:Fallback>
      <p:transition spd="slow" advClick="0" advTm="11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361" y="188640"/>
            <a:ext cx="8748464" cy="645333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dirty="0">
                <a:solidFill>
                  <a:schemeClr val="tx2"/>
                </a:solidFill>
              </a:rPr>
              <a:t>К</a:t>
            </a:r>
            <a:r>
              <a:rPr lang="ru-RU" sz="5400" dirty="0" smtClean="0">
                <a:solidFill>
                  <a:schemeClr val="tx2"/>
                </a:solidFill>
              </a:rPr>
              <a:t>оманда нашей школы</a:t>
            </a:r>
            <a:endParaRPr lang="ru-RU" sz="5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768490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9000">
        <p:wipe/>
      </p:transition>
    </mc:Choice>
    <mc:Fallback>
      <p:transition spd="slow" advClick="0" advTm="9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32656"/>
            <a:ext cx="9036496" cy="6453336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6600" b="1" i="1" dirty="0" smtClean="0">
                <a:solidFill>
                  <a:srgbClr val="FF0000"/>
                </a:solidFill>
              </a:rPr>
              <a:t>Счастливый номер.)</a:t>
            </a:r>
            <a:endParaRPr lang="ru-RU" sz="6600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52485415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9000">
        <p:wipe/>
      </p:transition>
    </mc:Choice>
    <mc:Fallback>
      <p:transition spd="slow" advClick="0" advTm="9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8748464" cy="68580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b="1" i="1" dirty="0" smtClean="0">
                <a:solidFill>
                  <a:schemeClr val="accent1"/>
                </a:solidFill>
              </a:rPr>
              <a:t>Первый старт!</a:t>
            </a:r>
            <a:endParaRPr lang="ru-RU" sz="7200" b="1" i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561414496"/>
      </p:ext>
    </p:extLst>
  </p:cSld>
  <p:clrMapOvr>
    <a:masterClrMapping/>
  </p:clrMapOvr>
  <p:transition spd="slow" advClick="0" advTm="9000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71756" y="7284"/>
            <a:ext cx="9540552" cy="7029400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Совет тренера перед стартом</a:t>
            </a:r>
            <a:endParaRPr lang="ru-RU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812796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 advTm="11000">
        <p:wipe/>
      </p:transition>
    </mc:Choice>
    <mc:Fallback>
      <p:transition spd="slow" advClick="0" advTm="11000">
        <p:wip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332656"/>
            <a:ext cx="8229600" cy="1252728"/>
          </a:xfrm>
        </p:spPr>
        <p:txBody>
          <a:bodyPr/>
          <a:lstStyle/>
          <a:p>
            <a:r>
              <a:rPr lang="ru-RU" b="1" i="1" dirty="0" smtClean="0">
                <a:solidFill>
                  <a:schemeClr val="tx1"/>
                </a:solidFill>
              </a:rPr>
              <a:t>Финиш  лёгким не бывает!</a:t>
            </a:r>
            <a:endParaRPr lang="ru-RU" b="1" i="1" dirty="0">
              <a:solidFill>
                <a:schemeClr val="tx1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412776"/>
            <a:ext cx="4320480" cy="5445224"/>
          </a:xfrm>
        </p:spPr>
      </p:pic>
      <p:pic>
        <p:nvPicPr>
          <p:cNvPr id="6" name="Объект 5"/>
          <p:cNvPicPr>
            <a:picLocks noGrp="1" noChangeAspect="1"/>
          </p:cNvPicPr>
          <p:nvPr>
            <p:ph sz="quarter" idx="14"/>
          </p:nvPr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4008" y="1385392"/>
            <a:ext cx="4248472" cy="5472608"/>
          </a:xfrm>
        </p:spPr>
      </p:pic>
    </p:spTree>
    <p:extLst>
      <p:ext uri="{BB962C8B-B14F-4D97-AF65-F5344CB8AC3E}">
        <p14:creationId xmlns="" xmlns:p14="http://schemas.microsoft.com/office/powerpoint/2010/main" val="3217211163"/>
      </p:ext>
    </p:extLst>
  </p:cSld>
  <p:clrMapOvr>
    <a:masterClrMapping/>
  </p:clrMapOvr>
  <p:transition spd="slow" advClick="0" advTm="10000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250</TotalTime>
  <Words>102</Words>
  <Application>Microsoft Office PowerPoint</Application>
  <PresentationFormat>Экран (4:3)</PresentationFormat>
  <Paragraphs>23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Волна</vt:lpstr>
      <vt:lpstr>В здоровом теле- здоровый дух!</vt:lpstr>
      <vt:lpstr>Как всё начиналось!)</vt:lpstr>
      <vt:lpstr>Слайд 3</vt:lpstr>
      <vt:lpstr>Стремимся к высоте!</vt:lpstr>
      <vt:lpstr>Команда нашей школы</vt:lpstr>
      <vt:lpstr>Счастливый номер.)</vt:lpstr>
      <vt:lpstr>Первый старт!</vt:lpstr>
      <vt:lpstr>Совет тренера перед стартом</vt:lpstr>
      <vt:lpstr>Финиш  лёгким не бывает!</vt:lpstr>
      <vt:lpstr>Ожидание результата</vt:lpstr>
      <vt:lpstr>Наши победители.!</vt:lpstr>
      <vt:lpstr>Слайд 12</vt:lpstr>
      <vt:lpstr>Слайд 13</vt:lpstr>
      <vt:lpstr> «Лыжня России 2012»</vt:lpstr>
      <vt:lpstr>Слайд 15</vt:lpstr>
      <vt:lpstr>Двукратная  олимпийская  чемпионка(Турин-2006,Ванкувер-2010)многократная чемпионка мира, Европы, России.  Богалий-Титовец Анна Ивановна. </vt:lpstr>
      <vt:lpstr>Слайд 17</vt:lpstr>
      <vt:lpstr>Слайд 18</vt:lpstr>
      <vt:lpstr>Слайд 19</vt:lpstr>
      <vt:lpstr>Спасибо за внимание!!!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зинуля)))</dc:creator>
  <cp:lastModifiedBy>ADMIN</cp:lastModifiedBy>
  <cp:revision>26</cp:revision>
  <dcterms:created xsi:type="dcterms:W3CDTF">2014-02-20T15:19:50Z</dcterms:created>
  <dcterms:modified xsi:type="dcterms:W3CDTF">2015-01-28T04:23:18Z</dcterms:modified>
</cp:coreProperties>
</file>