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7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35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4894-4E52-46EE-9019-8BA767457829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00CF131-60AC-432F-8BA2-47FC1851E6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4894-4E52-46EE-9019-8BA767457829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F131-60AC-432F-8BA2-47FC1851E61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00CF131-60AC-432F-8BA2-47FC1851E61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4894-4E52-46EE-9019-8BA767457829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4894-4E52-46EE-9019-8BA767457829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00CF131-60AC-432F-8BA2-47FC1851E6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4894-4E52-46EE-9019-8BA767457829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00CF131-60AC-432F-8BA2-47FC1851E61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01234894-4E52-46EE-9019-8BA767457829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CF131-60AC-432F-8BA2-47FC1851E61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4894-4E52-46EE-9019-8BA767457829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00CF131-60AC-432F-8BA2-47FC1851E61A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4894-4E52-46EE-9019-8BA767457829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00CF131-60AC-432F-8BA2-47FC1851E6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4894-4E52-46EE-9019-8BA767457829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00CF131-60AC-432F-8BA2-47FC1851E6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00CF131-60AC-432F-8BA2-47FC1851E61A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4894-4E52-46EE-9019-8BA767457829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00CF131-60AC-432F-8BA2-47FC1851E61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01234894-4E52-46EE-9019-8BA767457829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01234894-4E52-46EE-9019-8BA767457829}" type="datetimeFigureOut">
              <a:rPr lang="ru-RU" smtClean="0"/>
              <a:t>31.05.2014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00CF131-60AC-432F-8BA2-47FC1851E61A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Витамины укрепляют организм</a:t>
            </a:r>
            <a:endParaRPr lang="ru-RU" dirty="0"/>
          </a:p>
        </p:txBody>
      </p:sp>
      <p:pic>
        <p:nvPicPr>
          <p:cNvPr id="4" name="Рисунок 3" descr="23562_9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2786058"/>
            <a:ext cx="4282072" cy="34242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Дети самостоятельно рисуют полезные продукты.</a:t>
            </a:r>
            <a:endParaRPr lang="ru-RU" dirty="0"/>
          </a:p>
        </p:txBody>
      </p:sp>
      <p:pic>
        <p:nvPicPr>
          <p:cNvPr id="4" name="Рисунок 3" descr="f24389281ec95ee592de1355f26f777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5918" y="2285992"/>
            <a:ext cx="5476912" cy="41076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Итоговая часть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Формирование </a:t>
            </a:r>
            <a:r>
              <a:rPr lang="ru-RU" dirty="0" smtClean="0"/>
              <a:t>у детей </a:t>
            </a:r>
            <a:r>
              <a:rPr lang="ru-RU" dirty="0" smtClean="0"/>
              <a:t>сознательного отношения </a:t>
            </a:r>
            <a:r>
              <a:rPr lang="ru-RU" dirty="0" smtClean="0"/>
              <a:t>к </a:t>
            </a:r>
            <a:r>
              <a:rPr lang="ru-RU" dirty="0" smtClean="0"/>
              <a:t>здоровью:</a:t>
            </a:r>
          </a:p>
          <a:p>
            <a:r>
              <a:rPr lang="ru-RU" dirty="0" smtClean="0"/>
              <a:t>чтобы </a:t>
            </a:r>
            <a:r>
              <a:rPr lang="ru-RU" dirty="0" smtClean="0"/>
              <a:t>быть здоровым – организму требуется пища</a:t>
            </a:r>
            <a:r>
              <a:rPr lang="ru-RU" dirty="0" smtClean="0"/>
              <a:t>,  </a:t>
            </a:r>
            <a:r>
              <a:rPr lang="ru-RU" dirty="0" smtClean="0"/>
              <a:t>богатая витаминами, которых много в овощах, фруктах и </a:t>
            </a:r>
            <a:r>
              <a:rPr lang="ru-RU" dirty="0" smtClean="0"/>
              <a:t>других полезных продуктах.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60190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71736" y="3786190"/>
            <a:ext cx="4020117" cy="25930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занятия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/>
              <a:t>Р</a:t>
            </a:r>
            <a:r>
              <a:rPr lang="ru-RU" dirty="0" smtClean="0"/>
              <a:t>ассказать детям о пользе витаминов.</a:t>
            </a:r>
          </a:p>
          <a:p>
            <a:r>
              <a:rPr lang="ru-RU" dirty="0" smtClean="0"/>
              <a:t> Объяснить детям, как витамины влияют на здоровье человека. </a:t>
            </a:r>
          </a:p>
          <a:p>
            <a:r>
              <a:rPr lang="ru-RU" dirty="0" smtClean="0"/>
              <a:t>Дать информацию о правильном питании.</a:t>
            </a:r>
          </a:p>
          <a:p>
            <a:r>
              <a:rPr lang="ru-RU" dirty="0"/>
              <a:t>С</a:t>
            </a:r>
            <a:r>
              <a:rPr lang="ru-RU" dirty="0" smtClean="0"/>
              <a:t>пособствовать бережному отношению  к своему здоровью.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занятия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Беседа о том какие витамины </a:t>
            </a:r>
            <a:r>
              <a:rPr lang="ru-RU" dirty="0"/>
              <a:t> </a:t>
            </a:r>
            <a:r>
              <a:rPr lang="ru-RU" dirty="0" smtClean="0"/>
              <a:t>и как влияют на здоровье человека: </a:t>
            </a:r>
          </a:p>
          <a:p>
            <a:r>
              <a:rPr lang="ru-RU" dirty="0"/>
              <a:t>В</a:t>
            </a:r>
            <a:r>
              <a:rPr lang="ru-RU" dirty="0" smtClean="0"/>
              <a:t>итамин  А  важен для зрения. </a:t>
            </a:r>
          </a:p>
          <a:p>
            <a:r>
              <a:rPr lang="ru-RU" dirty="0" smtClean="0"/>
              <a:t>Витамин  В важен для хорошей работе сердца</a:t>
            </a:r>
          </a:p>
          <a:p>
            <a:r>
              <a:rPr lang="ru-RU" dirty="0" smtClean="0"/>
              <a:t> </a:t>
            </a:r>
            <a:r>
              <a:rPr lang="ru-RU" dirty="0"/>
              <a:t>В</a:t>
            </a:r>
            <a:r>
              <a:rPr lang="ru-RU" dirty="0" smtClean="0"/>
              <a:t>итамин Д делает наше тело крепким.</a:t>
            </a:r>
          </a:p>
          <a:p>
            <a:r>
              <a:rPr lang="ru-RU" dirty="0" smtClean="0"/>
              <a:t> Витамин  С укрепляет весь организм, делает человека более здоровым, неподверженным простуде.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Рассказать детям в каких продуктах больше всего витаминов:</a:t>
            </a:r>
          </a:p>
          <a:p>
            <a:r>
              <a:rPr lang="ru-RU" dirty="0" smtClean="0"/>
              <a:t>Витамин А</a:t>
            </a:r>
          </a:p>
          <a:p>
            <a:r>
              <a:rPr lang="ru-RU" dirty="0" smtClean="0"/>
              <a:t>Помни истину простую-</a:t>
            </a:r>
            <a:br>
              <a:rPr lang="ru-RU" dirty="0" smtClean="0"/>
            </a:br>
            <a:r>
              <a:rPr lang="ru-RU" dirty="0" smtClean="0"/>
              <a:t>Лучше видит только тот.</a:t>
            </a:r>
            <a:br>
              <a:rPr lang="ru-RU" dirty="0" smtClean="0"/>
            </a:br>
            <a:r>
              <a:rPr lang="ru-RU" dirty="0" smtClean="0"/>
              <a:t>Кто жует морковь сырую</a:t>
            </a:r>
            <a:br>
              <a:rPr lang="ru-RU" dirty="0" smtClean="0"/>
            </a:br>
            <a:r>
              <a:rPr lang="ru-RU" dirty="0" smtClean="0"/>
              <a:t>Или пьёт морковный сок.</a:t>
            </a:r>
          </a:p>
          <a:p>
            <a:endParaRPr lang="ru-RU" dirty="0"/>
          </a:p>
        </p:txBody>
      </p:sp>
      <p:pic>
        <p:nvPicPr>
          <p:cNvPr id="4" name="Рисунок 3" descr="carro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2058721"/>
            <a:ext cx="2428892" cy="42267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Витамин В</a:t>
            </a:r>
          </a:p>
          <a:p>
            <a:r>
              <a:rPr lang="ru-RU" dirty="0" smtClean="0"/>
              <a:t>Очень важно спозаранку</a:t>
            </a:r>
            <a:br>
              <a:rPr lang="ru-RU" dirty="0" smtClean="0"/>
            </a:br>
            <a:r>
              <a:rPr lang="ru-RU" dirty="0" smtClean="0"/>
              <a:t>Есть за завтраком овсянку.</a:t>
            </a:r>
            <a:br>
              <a:rPr lang="ru-RU" dirty="0" smtClean="0"/>
            </a:br>
            <a:r>
              <a:rPr lang="ru-RU" dirty="0" smtClean="0"/>
              <a:t>Черный хлеб полезен нам-</a:t>
            </a:r>
            <a:br>
              <a:rPr lang="ru-RU" dirty="0" smtClean="0"/>
            </a:br>
            <a:r>
              <a:rPr lang="ru-RU" dirty="0" smtClean="0"/>
              <a:t>И не только по утрам.</a:t>
            </a:r>
          </a:p>
          <a:p>
            <a:endParaRPr lang="ru-RU" dirty="0"/>
          </a:p>
        </p:txBody>
      </p:sp>
      <p:pic>
        <p:nvPicPr>
          <p:cNvPr id="4" name="Рисунок 3" descr="ovsyanka_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09" y="3357562"/>
            <a:ext cx="4325319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Витамин С</a:t>
            </a:r>
          </a:p>
          <a:p>
            <a:r>
              <a:rPr lang="ru-RU" dirty="0" smtClean="0"/>
              <a:t>От простуды и ангины</a:t>
            </a:r>
            <a:br>
              <a:rPr lang="ru-RU" dirty="0" smtClean="0"/>
            </a:br>
            <a:r>
              <a:rPr lang="ru-RU" dirty="0" smtClean="0"/>
              <a:t>Помогают апельсины.</a:t>
            </a:r>
            <a:br>
              <a:rPr lang="ru-RU" dirty="0" smtClean="0"/>
            </a:br>
            <a:r>
              <a:rPr lang="ru-RU" dirty="0" smtClean="0"/>
              <a:t>Ну, а лучше есть лимон,</a:t>
            </a:r>
            <a:br>
              <a:rPr lang="ru-RU" dirty="0" smtClean="0"/>
            </a:br>
            <a:r>
              <a:rPr lang="ru-RU" dirty="0" smtClean="0"/>
              <a:t>Хоть и очень кислый он.</a:t>
            </a:r>
            <a:endParaRPr lang="ru-RU" dirty="0"/>
          </a:p>
        </p:txBody>
      </p:sp>
      <p:pic>
        <p:nvPicPr>
          <p:cNvPr id="4" name="Рисунок 3" descr="102070953_1371474612_4bbf521f6983893133f1d56ac43a4a09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4122" y="3357562"/>
            <a:ext cx="4306520" cy="28997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Витамин Д</a:t>
            </a:r>
          </a:p>
          <a:p>
            <a:r>
              <a:rPr lang="ru-RU" dirty="0" smtClean="0"/>
              <a:t>Рыбий жир всего полезней!</a:t>
            </a:r>
            <a:br>
              <a:rPr lang="ru-RU" dirty="0" smtClean="0"/>
            </a:br>
            <a:r>
              <a:rPr lang="ru-RU" dirty="0" smtClean="0"/>
              <a:t>Хоть противный - надо пить.</a:t>
            </a:r>
            <a:br>
              <a:rPr lang="ru-RU" dirty="0" smtClean="0"/>
            </a:br>
            <a:r>
              <a:rPr lang="ru-RU" dirty="0" smtClean="0"/>
              <a:t>Он спасает от болезней.</a:t>
            </a:r>
            <a:br>
              <a:rPr lang="ru-RU" dirty="0" smtClean="0"/>
            </a:br>
            <a:r>
              <a:rPr lang="ru-RU" dirty="0" smtClean="0"/>
              <a:t>Без болезней - лучше жить!</a:t>
            </a:r>
          </a:p>
          <a:p>
            <a:endParaRPr lang="ru-RU" dirty="0"/>
          </a:p>
        </p:txBody>
      </p:sp>
      <p:pic>
        <p:nvPicPr>
          <p:cNvPr id="4" name="Рисунок 3" descr="87303595_im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7818" y="2786058"/>
            <a:ext cx="3595686" cy="35956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Никогда не унываю</a:t>
            </a:r>
            <a:br>
              <a:rPr lang="ru-RU" dirty="0" smtClean="0"/>
            </a:br>
            <a:r>
              <a:rPr lang="ru-RU" dirty="0" smtClean="0"/>
              <a:t>И улыбка на лице,</a:t>
            </a:r>
            <a:br>
              <a:rPr lang="ru-RU" dirty="0" smtClean="0"/>
            </a:br>
            <a:r>
              <a:rPr lang="ru-RU" dirty="0" smtClean="0"/>
              <a:t>Потому что принимаю </a:t>
            </a:r>
            <a:br>
              <a:rPr lang="ru-RU" dirty="0" smtClean="0"/>
            </a:br>
            <a:r>
              <a:rPr lang="ru-RU" dirty="0" smtClean="0"/>
              <a:t>Витамины. А В С</a:t>
            </a:r>
            <a:endParaRPr lang="ru-RU" dirty="0"/>
          </a:p>
        </p:txBody>
      </p:sp>
      <p:pic>
        <p:nvPicPr>
          <p:cNvPr id="4" name="Рисунок 3" descr="832218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5360" y="2786058"/>
            <a:ext cx="5184326" cy="36290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428604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Дидактическая игра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smtClean="0"/>
              <a:t>«</a:t>
            </a:r>
            <a:r>
              <a:rPr lang="ru-RU" dirty="0" smtClean="0"/>
              <a:t>Полезное- бесполезное»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Выбрать полезные и бесполезные продукты</a:t>
            </a:r>
            <a:endParaRPr lang="ru-RU" dirty="0"/>
          </a:p>
        </p:txBody>
      </p:sp>
      <p:pic>
        <p:nvPicPr>
          <p:cNvPr id="4" name="Рисунок 3" descr="2010-02-17_08h-43m-03s_b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4643446"/>
            <a:ext cx="1181821" cy="1507620"/>
          </a:xfrm>
          <a:prstGeom prst="rect">
            <a:avLst/>
          </a:prstGeom>
        </p:spPr>
      </p:pic>
      <p:pic>
        <p:nvPicPr>
          <p:cNvPr id="5" name="Рисунок 4" descr="1067458-pepsi_cola_ca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58082" y="2000240"/>
            <a:ext cx="1410893" cy="1881190"/>
          </a:xfrm>
          <a:prstGeom prst="rect">
            <a:avLst/>
          </a:prstGeom>
        </p:spPr>
      </p:pic>
      <p:pic>
        <p:nvPicPr>
          <p:cNvPr id="6" name="Рисунок 5" descr="743053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29454" y="4929198"/>
            <a:ext cx="1762116" cy="1321587"/>
          </a:xfrm>
          <a:prstGeom prst="rect">
            <a:avLst/>
          </a:prstGeom>
        </p:spPr>
      </p:pic>
      <p:pic>
        <p:nvPicPr>
          <p:cNvPr id="7" name="Рисунок 6" descr="54233056_1264328235_5eccaf56ac5710cfed77241106402439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57686" y="2714620"/>
            <a:ext cx="1567357" cy="1286037"/>
          </a:xfrm>
          <a:prstGeom prst="rect">
            <a:avLst/>
          </a:prstGeom>
        </p:spPr>
      </p:pic>
      <p:pic>
        <p:nvPicPr>
          <p:cNvPr id="8" name="Рисунок 7" descr="beetroot430x300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2976" y="2285992"/>
            <a:ext cx="1752887" cy="1222944"/>
          </a:xfrm>
          <a:prstGeom prst="rect">
            <a:avLst/>
          </a:prstGeom>
        </p:spPr>
      </p:pic>
      <p:pic>
        <p:nvPicPr>
          <p:cNvPr id="9" name="Рисунок 8" descr="f_1878440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43174" y="4572008"/>
            <a:ext cx="2071702" cy="13829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</TotalTime>
  <Words>130</Words>
  <Application>Microsoft Office PowerPoint</Application>
  <PresentationFormat>Экран (4:3)</PresentationFormat>
  <Paragraphs>28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Официальная</vt:lpstr>
      <vt:lpstr>Витамины укрепляют организм</vt:lpstr>
      <vt:lpstr>Цель занятия</vt:lpstr>
      <vt:lpstr>Ход занятия</vt:lpstr>
      <vt:lpstr>Слайд 4</vt:lpstr>
      <vt:lpstr>Слайд 5</vt:lpstr>
      <vt:lpstr>Слайд 6</vt:lpstr>
      <vt:lpstr>Слайд 7</vt:lpstr>
      <vt:lpstr>Слайд 8</vt:lpstr>
      <vt:lpstr>Дидактическая игра  «Полезное- бесполезное»</vt:lpstr>
      <vt:lpstr>Слайд 10</vt:lpstr>
      <vt:lpstr>Итоговая часть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Витамины укрепляют организм</dc:title>
  <dc:creator>Александр</dc:creator>
  <cp:lastModifiedBy>Александр</cp:lastModifiedBy>
  <cp:revision>12</cp:revision>
  <dcterms:created xsi:type="dcterms:W3CDTF">2014-05-31T20:42:29Z</dcterms:created>
  <dcterms:modified xsi:type="dcterms:W3CDTF">2014-05-31T22:01:50Z</dcterms:modified>
</cp:coreProperties>
</file>