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5" r:id="rId9"/>
    <p:sldId id="266" r:id="rId10"/>
    <p:sldId id="267" r:id="rId11"/>
    <p:sldId id="268" r:id="rId12"/>
    <p:sldId id="269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B58-FE4A-4BA7-86DC-6E748FFE305E}" type="datetimeFigureOut">
              <a:rPr lang="ru-RU" smtClean="0"/>
              <a:pPr/>
              <a:t>14.12.2014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253C3-5DD2-415B-A191-DFE42C1CA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B58-FE4A-4BA7-86DC-6E748FFE305E}" type="datetimeFigureOut">
              <a:rPr lang="ru-RU" smtClean="0"/>
              <a:pPr/>
              <a:t>14.12.2014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253C3-5DD2-415B-A191-DFE42C1CA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B58-FE4A-4BA7-86DC-6E748FFE305E}" type="datetimeFigureOut">
              <a:rPr lang="ru-RU" smtClean="0"/>
              <a:pPr/>
              <a:t>14.12.2014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253C3-5DD2-415B-A191-DFE42C1CA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B58-FE4A-4BA7-86DC-6E748FFE305E}" type="datetimeFigureOut">
              <a:rPr lang="ru-RU" smtClean="0"/>
              <a:pPr/>
              <a:t>14.12.2014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253C3-5DD2-415B-A191-DFE42C1CA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B58-FE4A-4BA7-86DC-6E748FFE305E}" type="datetimeFigureOut">
              <a:rPr lang="ru-RU" smtClean="0"/>
              <a:pPr/>
              <a:t>14.12.2014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253C3-5DD2-415B-A191-DFE42C1CA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dissolv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B58-FE4A-4BA7-86DC-6E748FFE305E}" type="datetimeFigureOut">
              <a:rPr lang="ru-RU" smtClean="0"/>
              <a:pPr/>
              <a:t>14.12.2014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253C3-5DD2-415B-A191-DFE42C1CA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B58-FE4A-4BA7-86DC-6E748FFE305E}" type="datetimeFigureOut">
              <a:rPr lang="ru-RU" smtClean="0"/>
              <a:pPr/>
              <a:t>14.12.2014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253C3-5DD2-415B-A191-DFE42C1CA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B58-FE4A-4BA7-86DC-6E748FFE305E}" type="datetimeFigureOut">
              <a:rPr lang="ru-RU" smtClean="0"/>
              <a:pPr/>
              <a:t>14.12.2014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253C3-5DD2-415B-A191-DFE42C1CA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B58-FE4A-4BA7-86DC-6E748FFE305E}" type="datetimeFigureOut">
              <a:rPr lang="ru-RU" smtClean="0"/>
              <a:pPr/>
              <a:t>14.12.2014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253C3-5DD2-415B-A191-DFE42C1CA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B58-FE4A-4BA7-86DC-6E748FFE305E}" type="datetimeFigureOut">
              <a:rPr lang="ru-RU" smtClean="0"/>
              <a:pPr/>
              <a:t>14.12.2014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C253C3-5DD2-415B-A191-DFE42C1CA47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>
    <p:dissolv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8E5B58-FE4A-4BA7-86DC-6E748FFE305E}" type="datetimeFigureOut">
              <a:rPr lang="ru-RU" smtClean="0"/>
              <a:pPr/>
              <a:t>14.12.2014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AC253C3-5DD2-415B-A191-DFE42C1CA47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>
    <p:dissolv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A8E5B58-FE4A-4BA7-86DC-6E748FFE305E}" type="datetimeFigureOut">
              <a:rPr lang="ru-RU" smtClean="0"/>
              <a:pPr/>
              <a:t>14.12.2014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AC253C3-5DD2-415B-A191-DFE42C1CA471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>
    <p:dissolve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52" y="2071678"/>
            <a:ext cx="7072362" cy="1894362"/>
          </a:xfrm>
          <a:solidFill>
            <a:srgbClr val="00B0F0"/>
          </a:solidFill>
        </p:spPr>
        <p:txBody>
          <a:bodyPr>
            <a:normAutofit/>
          </a:bodyPr>
          <a:lstStyle/>
          <a:p>
            <a:pPr algn="ctr"/>
            <a:r>
              <a:rPr lang="ru-RU" sz="6600" cap="none" dirty="0" smtClean="0">
                <a:ln w="10541" cmpd="sng">
                  <a:solidFill>
                    <a:srgbClr val="FF0000"/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glow rad="635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«Зимние забавы»</a:t>
            </a:r>
            <a:endParaRPr lang="ru-RU" sz="6600" cap="none" dirty="0">
              <a:ln w="10541" cmpd="sng">
                <a:solidFill>
                  <a:srgbClr val="FF0000"/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>
                <a:glow rad="635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428604"/>
            <a:ext cx="6172200" cy="5946318"/>
          </a:xfrm>
        </p:spPr>
        <p:txBody>
          <a:bodyPr>
            <a:normAutofit fontScale="85000" lnSpcReduction="20000"/>
          </a:bodyPr>
          <a:lstStyle/>
          <a:p>
            <a:pPr algn="ctr"/>
            <a:r>
              <a:rPr lang="ru-RU" b="0" i="1" dirty="0" smtClean="0"/>
              <a:t>Старшая логопедическая группа</a:t>
            </a:r>
          </a:p>
          <a:p>
            <a:pPr algn="ctr"/>
            <a:endParaRPr lang="ru-RU" b="0" i="1" dirty="0" smtClean="0"/>
          </a:p>
          <a:p>
            <a:pPr algn="ctr"/>
            <a:endParaRPr lang="ru-RU" b="0" i="1" dirty="0" smtClean="0"/>
          </a:p>
          <a:p>
            <a:pPr algn="ctr"/>
            <a:endParaRPr lang="ru-RU" b="0" i="1" dirty="0" smtClean="0"/>
          </a:p>
          <a:p>
            <a:pPr algn="ctr"/>
            <a:endParaRPr lang="ru-RU" b="0" i="1" dirty="0" smtClean="0"/>
          </a:p>
          <a:p>
            <a:pPr algn="ctr"/>
            <a:endParaRPr lang="ru-RU" b="0" i="1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Подготовила: </a:t>
            </a:r>
            <a:r>
              <a:rPr lang="ru-RU" dirty="0" err="1" smtClean="0"/>
              <a:t>Лакина</a:t>
            </a:r>
            <a:r>
              <a:rPr lang="ru-RU" dirty="0" smtClean="0"/>
              <a:t> Алина Владимировна, учитель-логопед МБДОУ «Детский сад «Малыш» 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57158" y="928670"/>
            <a:ext cx="2462242" cy="4079435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Ой, насыпало снежка! Вывожу коня-дружка.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За верёвочку-узду через двор коня веду,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С горки вниз на нем лечу, а назад его тащу. 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 descr="санки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1076" r="11076"/>
          <a:stretch>
            <a:fillRect/>
          </a:stretch>
        </p:blipFill>
        <p:spPr>
          <a:xfrm rot="420000">
            <a:off x="3114889" y="1198074"/>
            <a:ext cx="5316657" cy="4248698"/>
          </a:xfrm>
        </p:spPr>
      </p:pic>
    </p:spTree>
  </p:cSld>
  <p:clrMapOvr>
    <a:masterClrMapping/>
  </p:clrMapOvr>
  <p:transition spd="med"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14282" y="785794"/>
            <a:ext cx="2605118" cy="4222311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Меня не растили – из снега слепили.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Вместо носа ловко вставили морковку.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Глазки – угольки, ручки – сучки.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Холодный большой. Кто я такой?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7" name="Рисунок 6" descr="snegovik.gif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5029" b="15029"/>
          <a:stretch>
            <a:fillRect/>
          </a:stretch>
        </p:blipFill>
        <p:spPr>
          <a:xfrm rot="420000">
            <a:off x="3194669" y="1202953"/>
            <a:ext cx="5254457" cy="3956370"/>
          </a:xfrm>
        </p:spPr>
      </p:pic>
    </p:spTree>
  </p:cSld>
  <p:clrMapOvr>
    <a:masterClrMapping/>
  </p:clrMapOvr>
  <p:transition spd="med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785794"/>
            <a:ext cx="7851648" cy="1828800"/>
          </a:xfrm>
        </p:spPr>
        <p:txBody>
          <a:bodyPr/>
          <a:lstStyle/>
          <a:p>
            <a:pPr algn="ctr"/>
            <a:r>
              <a:rPr lang="ru-RU" dirty="0" smtClean="0"/>
              <a:t>Спасибо за внимание!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74" y="3228536"/>
            <a:ext cx="4143404" cy="175260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 descr="imgpreview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28794" y="2643182"/>
            <a:ext cx="5143536" cy="3714776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зим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dissolve/>
    <p:sndAc>
      <p:stSnd>
        <p:snd r:embed="rId2" name="chimes.wav" builtIn="1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анк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ransition spd="med">
    <p:fade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горка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newsflash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лыж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-142900"/>
            <a:ext cx="9144000" cy="70009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wipe dir="r"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еговик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wedge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нежки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>
    <p:wipe dir="r"/>
    <p:sndAc>
      <p:stSnd>
        <p:snd r:embed="rId2" name="applause.wav" builtIn="1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14282" y="785794"/>
            <a:ext cx="2605118" cy="4222311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Мои новые дружки и блестящи, и легки,</a:t>
            </a:r>
          </a:p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И на льду со мной резвятся, и мороза не боятся. 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5" name="Рисунок 4" descr="коньки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7442" b="7442"/>
          <a:stretch>
            <a:fillRect/>
          </a:stretch>
        </p:blipFill>
        <p:spPr>
          <a:xfrm rot="420000">
            <a:off x="3293368" y="1137271"/>
            <a:ext cx="4836232" cy="3931920"/>
          </a:xfr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428596" y="1071547"/>
            <a:ext cx="2390804" cy="2286016"/>
          </a:xfrm>
        </p:spPr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Две новые кленовые подошвы двухметровые:</a:t>
            </a:r>
            <a:b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000" dirty="0" smtClean="0">
                <a:solidFill>
                  <a:schemeClr val="accent1">
                    <a:lumMod val="75000"/>
                  </a:schemeClr>
                </a:solidFill>
              </a:rPr>
              <a:t>На них поставил две ноги – и по большим снегам беги</a:t>
            </a:r>
            <a:endParaRPr lang="ru-RU" sz="2000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6" name="Рисунок 5" descr="лыжи1.jpg"/>
          <p:cNvPicPr>
            <a:picLocks noGrp="1" noChangeAspect="1"/>
          </p:cNvPicPr>
          <p:nvPr>
            <p:ph type="pic" idx="1"/>
          </p:nvPr>
        </p:nvPicPr>
        <p:blipFill>
          <a:blip r:embed="rId2"/>
          <a:stretch>
            <a:fillRect/>
          </a:stretch>
        </p:blipFill>
        <p:spPr>
          <a:xfrm rot="420000">
            <a:off x="3258392" y="1202515"/>
            <a:ext cx="5121351" cy="3931920"/>
          </a:xfrm>
          <a:prstGeom prst="rect">
            <a:avLst/>
          </a:prstGeom>
        </p:spPr>
      </p:pic>
    </p:spTree>
  </p:cSld>
  <p:clrMapOvr>
    <a:masterClrMapping/>
  </p:clrMapOvr>
  <p:transition spd="med"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64</TotalTime>
  <Words>108</Words>
  <Application>Microsoft Office PowerPoint</Application>
  <PresentationFormat>Экран (4:3)</PresentationFormat>
  <Paragraphs>27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Поток</vt:lpstr>
      <vt:lpstr>«Зимние забавы»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Спасибо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«Зимние забавы»</dc:title>
  <dc:creator>тпт</dc:creator>
  <cp:lastModifiedBy>тпт</cp:lastModifiedBy>
  <cp:revision>8</cp:revision>
  <dcterms:created xsi:type="dcterms:W3CDTF">2014-12-14T14:55:58Z</dcterms:created>
  <dcterms:modified xsi:type="dcterms:W3CDTF">2014-12-14T16:09:54Z</dcterms:modified>
</cp:coreProperties>
</file>