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70" r:id="rId14"/>
    <p:sldId id="259" r:id="rId15"/>
    <p:sldId id="271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86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669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76788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35689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61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60820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190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6100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3571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078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42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4298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0032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8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77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4382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856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01C862-011E-4906-8EE5-2578D3E01E32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9E654CC-43A1-4A97-A8F2-BA372393E2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51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456597" y="1871131"/>
            <a:ext cx="7287903" cy="151553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путь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по реке времени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692398" y="3657596"/>
            <a:ext cx="6815669" cy="1501257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знаний (тест)</a:t>
            </a:r>
          </a:p>
          <a:p>
            <a:pPr>
              <a:lnSpc>
                <a:spcPct val="11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класс</a:t>
            </a:r>
          </a:p>
          <a:p>
            <a:pPr>
              <a:lnSpc>
                <a:spcPct val="11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 мир</a:t>
            </a:r>
          </a:p>
          <a:p>
            <a:pPr>
              <a:lnSpc>
                <a:spcPct val="110000"/>
              </a:lnSpc>
            </a:pP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 «Перспектива»</a:t>
            </a:r>
          </a:p>
          <a:p>
            <a:pPr>
              <a:lnSpc>
                <a:spcPct val="11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436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982132"/>
            <a:ext cx="10036789" cy="130386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Отец российской истории?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Неман;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Нестор;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Мономах;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67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982132"/>
            <a:ext cx="10036789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знаменит отец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истории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книгу «Повесть временных лет»;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книгу «Азбуку в картинках»;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книгу о религии «Апостол»;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историческую книгу.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785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982132"/>
            <a:ext cx="10036789" cy="130386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Что такое летопись?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древняя печатная книга, в которой описано прошедшее лето;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рукописная книга о событиях прошедшего лета;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рукописная книга о событиях древней истории, сведения о которых изложены по годам;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печатная книга, сведения в которой изложены по годам.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5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 век по году.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851863"/>
              </p:ext>
            </p:extLst>
          </p:nvPr>
        </p:nvGraphicFramePr>
        <p:xfrm>
          <a:off x="968990" y="3039783"/>
          <a:ext cx="10331358" cy="2159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1893"/>
                <a:gridCol w="1721893"/>
                <a:gridCol w="1721893"/>
                <a:gridCol w="1721893"/>
                <a:gridCol w="1721893"/>
                <a:gridCol w="1721893"/>
              </a:tblGrid>
              <a:tr h="97082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 год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1098</a:t>
                      </a:r>
                      <a:r>
                        <a:rPr lang="ru-RU" sz="3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1438</a:t>
                      </a:r>
                      <a:r>
                        <a:rPr lang="ru-RU" sz="3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</a:p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1957 год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862</a:t>
                      </a:r>
                    </a:p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70825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…век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…век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…век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…век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…век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…век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1353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Ответы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429216"/>
              </p:ext>
            </p:extLst>
          </p:nvPr>
        </p:nvGraphicFramePr>
        <p:xfrm>
          <a:off x="804082" y="2603055"/>
          <a:ext cx="9527270" cy="16004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727"/>
                <a:gridCol w="952727"/>
                <a:gridCol w="952727"/>
                <a:gridCol w="952727"/>
                <a:gridCol w="952727"/>
                <a:gridCol w="952727"/>
                <a:gridCol w="952727"/>
                <a:gridCol w="952727"/>
                <a:gridCol w="952727"/>
                <a:gridCol w="952727"/>
              </a:tblGrid>
              <a:tr h="800227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0022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22769"/>
              </p:ext>
            </p:extLst>
          </p:nvPr>
        </p:nvGraphicFramePr>
        <p:xfrm>
          <a:off x="10327183" y="2606720"/>
          <a:ext cx="945868" cy="15967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5868"/>
              </a:tblGrid>
              <a:tr h="79839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98394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3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1787076"/>
              </p:ext>
            </p:extLst>
          </p:nvPr>
        </p:nvGraphicFramePr>
        <p:xfrm>
          <a:off x="832515" y="4359707"/>
          <a:ext cx="10412106" cy="1565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351"/>
                <a:gridCol w="1735351"/>
                <a:gridCol w="1735351"/>
                <a:gridCol w="1735351"/>
                <a:gridCol w="1735351"/>
                <a:gridCol w="1735351"/>
              </a:tblGrid>
              <a:tr h="49889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1800 год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1098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1438</a:t>
                      </a:r>
                      <a:r>
                        <a:rPr lang="ru-RU" sz="24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</a:t>
                      </a:r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1957 год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862 год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713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XVIII</a:t>
                      </a:r>
                      <a:r>
                        <a:rPr lang="en-US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XI</a:t>
                      </a:r>
                      <a:r>
                        <a:rPr lang="en-US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XV</a:t>
                      </a:r>
                      <a:r>
                        <a:rPr lang="en-US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XX</a:t>
                      </a:r>
                      <a:r>
                        <a:rPr lang="en-US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IX</a:t>
                      </a:r>
                      <a:r>
                        <a:rPr lang="en-US" sz="32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век</a:t>
                      </a:r>
                      <a:endParaRPr lang="ru-RU" sz="3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0824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1105469"/>
            <a:ext cx="9609668" cy="367191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Пешехонова Ольга Павловна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СОШ № 5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Саров Нижегородской области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2014-2015 учебный год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209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Что такое история?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 развитии Земли;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наука о прошлом, о прошедших событиях;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событиях произошедших в определённом году;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о необычных событиях, о необыкновенных приключениях.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14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От какого события ведётся счёт лет в России и во многих других странах?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сотворения мира;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новой эры;</a:t>
            </a: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Рождества Христова;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точки отсчёта.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71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95401" y="2866030"/>
            <a:ext cx="9609668" cy="86829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 называется выделенная зелёной дугой часть реки времени?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295401" y="3734329"/>
            <a:ext cx="9609668" cy="190345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эра;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старые времена;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новой эры;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наших дней.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51379" y="1801504"/>
            <a:ext cx="8898340" cy="136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012442" y="968991"/>
            <a:ext cx="0" cy="18970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844955" y="1501254"/>
            <a:ext cx="13648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650173" y="1501254"/>
            <a:ext cx="0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414448" y="1501254"/>
            <a:ext cx="13648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75463" y="1501254"/>
            <a:ext cx="0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524836" y="1501254"/>
            <a:ext cx="0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92370" y="1501254"/>
            <a:ext cx="13648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>
            <a:off x="-818866" y="1201003"/>
            <a:ext cx="4831308" cy="1247178"/>
          </a:xfrm>
          <a:prstGeom prst="arc">
            <a:avLst>
              <a:gd name="adj1" fmla="val 16200000"/>
              <a:gd name="adj2" fmla="val 21580578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40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295401" y="2866030"/>
            <a:ext cx="9609668" cy="868299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 называется выделенная зелёной дугой часть реки времени?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1295401" y="3734329"/>
            <a:ext cx="9609668" cy="190345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новая эра;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старые времена;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новой эры;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наших дней.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651379" y="1801504"/>
            <a:ext cx="8898340" cy="1364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012442" y="968991"/>
            <a:ext cx="0" cy="189703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844955" y="1501254"/>
            <a:ext cx="13648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650173" y="1501254"/>
            <a:ext cx="0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414448" y="1501254"/>
            <a:ext cx="13648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275463" y="1501254"/>
            <a:ext cx="0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2524836" y="1501254"/>
            <a:ext cx="0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192370" y="1501254"/>
            <a:ext cx="13648" cy="6414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Дуга 2"/>
          <p:cNvSpPr/>
          <p:nvPr/>
        </p:nvSpPr>
        <p:spPr>
          <a:xfrm flipH="1">
            <a:off x="4012442" y="1163051"/>
            <a:ext cx="7097518" cy="1268830"/>
          </a:xfrm>
          <a:prstGeom prst="arc">
            <a:avLst>
              <a:gd name="adj1" fmla="val 14385820"/>
              <a:gd name="adj2" fmla="val 0"/>
            </a:avLst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48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Промежуток времени в сто лет.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эра;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тысячелетие;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декада;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65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982132"/>
            <a:ext cx="10036789" cy="13038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Промежуток времени в десять столетий.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эра;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тысячелетие;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декада;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396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982132"/>
            <a:ext cx="10036789" cy="130386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Кого называют отцом истории?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Гераклит;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Геракл;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Гефест;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Геродот.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13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982132"/>
            <a:ext cx="10036789" cy="1303867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Чем знаменит отец истории?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книгу «Повесть временных лет»;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книгу «Азбуку в картинках»;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книгу о религии «Апостол»;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создал первую историческую книгу.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57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141</TotalTime>
  <Words>484</Words>
  <Application>Microsoft Office PowerPoint</Application>
  <PresentationFormat>Широкоэкранный</PresentationFormat>
  <Paragraphs>112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Garamond</vt:lpstr>
      <vt:lpstr>Times New Roman</vt:lpstr>
      <vt:lpstr>Натуральные материалы</vt:lpstr>
      <vt:lpstr>В путь по реке времени</vt:lpstr>
      <vt:lpstr>1. Что такое история?</vt:lpstr>
      <vt:lpstr>2. От какого события ведётся счёт лет в России и во многих других странах?</vt:lpstr>
      <vt:lpstr>3. Как называется выделенная зелёной дугой часть реки времени?</vt:lpstr>
      <vt:lpstr>4. Как называется выделенная зелёной дугой часть реки времени?</vt:lpstr>
      <vt:lpstr>5. Промежуток времени в сто лет.</vt:lpstr>
      <vt:lpstr>6. Промежуток времени в десять столетий.</vt:lpstr>
      <vt:lpstr>7. Кого называют отцом истории?</vt:lpstr>
      <vt:lpstr>8. Чем знаменит отец истории?</vt:lpstr>
      <vt:lpstr>9. Отец российской истории?</vt:lpstr>
      <vt:lpstr>10. Чем знаменит отец российской истории?</vt:lpstr>
      <vt:lpstr>11. Что такое летопись?</vt:lpstr>
      <vt:lpstr>Определи век по году.</vt:lpstr>
      <vt:lpstr>Ответы</vt:lpstr>
      <vt:lpstr>Работу выполнила Пешехонова Ольга Павловна учитель начальных классов МБОУ СОШ № 5 города Саров Нижегородской области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путь по реке времени</dc:title>
  <dc:creator>asus</dc:creator>
  <cp:lastModifiedBy>asus</cp:lastModifiedBy>
  <cp:revision>30</cp:revision>
  <dcterms:created xsi:type="dcterms:W3CDTF">2015-01-29T16:16:33Z</dcterms:created>
  <dcterms:modified xsi:type="dcterms:W3CDTF">2015-01-29T18:37:35Z</dcterms:modified>
</cp:coreProperties>
</file>