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6"/>
            <a:ext cx="9144000" cy="1678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84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988840"/>
            <a:ext cx="173873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772816"/>
            <a:ext cx="186162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318" y="0"/>
            <a:ext cx="91733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3</cp:revision>
  <dcterms:created xsi:type="dcterms:W3CDTF">2015-01-28T19:08:45Z</dcterms:created>
  <dcterms:modified xsi:type="dcterms:W3CDTF">2015-01-28T19:29:58Z</dcterms:modified>
</cp:coreProperties>
</file>